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Am            D             G        D7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54072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Am      D            G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536748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G</vt:lpstr>
      <vt:lpstr>                      G                Bm                                  C Cordeiro de Deus que tirais o pecado do mundo                  Am            D             G        D7 Tende piedade, piedade de nós(2x)</vt:lpstr>
      <vt:lpstr>                      G                Bm                                  C Cordeiro de Deus que tirais o pecado do mundo                  Am      D            G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2</cp:revision>
  <dcterms:created xsi:type="dcterms:W3CDTF">2022-06-02T14:22:13Z</dcterms:created>
  <dcterms:modified xsi:type="dcterms:W3CDTF">2022-06-02T14:56:46Z</dcterms:modified>
</cp:coreProperties>
</file>