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A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             E        B7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A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B             E        B7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A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            E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(Piedade de Nós) Tom : E                       E                G#m                                  A Cordeiro de Deus que tirais o pecado do mundo                  F#m            B             E        B7 Tende piedade, piedade de nós                       E                G#m                                  A Cordeiro de Deus que tirais o pecado do mundo                   F#m           B             E        B7 Tende piedade, piedade de nós                       E                G#m                                  A Cordeiro de Deus que tirais o pecado do mundo                  F#m      B            E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10</cp:revision>
  <dcterms:created xsi:type="dcterms:W3CDTF">2022-06-02T14:22:13Z</dcterms:created>
  <dcterms:modified xsi:type="dcterms:W3CDTF">2022-06-02T14:40:14Z</dcterms:modified>
</cp:coreProperties>
</file>