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F60B9-EFCD-D148-C245-6A8325933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11C2B4-205B-A7F8-DDA2-C42DE6F1A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271CD2-707B-ECF2-1288-828C1CA1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82A6B8-B21B-DA33-9038-6653DD94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D0FE92-9779-15E7-8132-D6068411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11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E8A4E-3F1B-4932-895D-BF9FD3C1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1608AB-BCEB-961B-754D-9359799C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413930-C809-B603-5504-DD771F9F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5BDD9C-9CE3-6BC7-755F-1DD48258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9C5C3F-CE96-E6BF-62E7-FB482D97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90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4C50F4-89E1-C142-4BCE-E25157F3D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23C652-99CD-0553-038D-16B462957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697207-B332-0C30-26C6-F0DA0D23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02B0E6-B878-4F1E-9363-D00258A6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3A36A7-C65F-4A21-6332-ED20971E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31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E75B5-E527-35BB-6F94-2533299F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6C358F-15A2-BFC5-E5C8-7979EF36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377636-5231-4803-49BE-2C557931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EF7A3A-6C3E-5BCA-F65F-747EDFE56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A14B9D-BC69-8E63-0E50-BECAF6D4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76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58BD8-2DDC-3BF1-3707-EE06ABE83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FCEB71-06D8-F03E-2FEC-79074E3F7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C7C1B0-66A8-3C9F-AF35-D31C1C07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CAB5D8-0FB1-371D-3D1D-35ABE858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2AFC39-5B6F-5065-5920-8173FF92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60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32D14-3AFD-8AB8-7187-4D489A90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73D165-CF62-7B06-0366-0B09D0ECD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480421-DE3D-CF75-22C4-D8CB877F4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DEA056-530D-4575-19FA-FF05EC07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58F8DE-D936-C3B4-A793-81D768DD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14ABE4-3556-E879-11D1-24150DC0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4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C6D4A-E2DB-7DEF-6957-2D8501CA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2E781F-EDC8-4447-2B52-9F844926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AF10FA-067B-5BEF-0AB2-E3E38F5D5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0B8362-5650-A5A4-A0D2-642F160EB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F32283-11AE-D8E4-DA42-09DCD788E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6A423FD-4A49-2C25-344A-87BF21FC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527DF7-DEEA-B080-78CE-7A176F27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AB4822-686F-A788-018F-03274367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97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47757-9FEA-4463-F433-28097CA1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AAD322-FFE7-20B3-9000-25BD6774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7AC773-5E98-C1C8-978C-9F5BD79A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29F6A7-F700-7AFA-87F4-9DE4E132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88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095E69-5F9F-4677-B333-4854B104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795E649-C3E6-0C3E-1F7F-AB950C29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F4F057-3DE4-3589-E29A-54612A1F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2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0750E-FFF1-C327-C7C6-9F8157DB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C1064-AD67-CAB0-9374-1AB2C8AC0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C8B03A-DAD1-350A-C306-345DE7C9E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9A2922-389A-3E15-A086-E4591E95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6AACC6-3AEA-6F9B-F8E4-BC5FF0D6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B0E6F6-9821-B9A7-698A-A65ABC43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10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71CBE-A503-0AAD-11D9-DB504615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C2B772-A167-7F94-C43B-E593338AE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2B3823-2D27-7BE5-1561-79860D8E9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14D3B-037E-02E7-8C51-0C323A38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7309B0-5542-0943-9AE3-3A748266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EB272E-207B-EE7B-CE4E-A0F3A5B7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56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C34423-B196-9FB9-820D-C6A25351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AFED4E-AE9D-77CE-5A14-C41C5739A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7E4555-A3B7-2285-4641-562EA4D63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B57A8F-8F18-1F63-3749-4390FEBE7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E3EAC4-904B-B492-320D-4C12141C2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44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E6308-AB05-5D60-AC69-D11DE74F0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(Piedade de Nós)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 : 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        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G#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D#        Bb7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Tende piedade, piedade de nós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        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G#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D#        Bb7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Tende piedade, piedade de nós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        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G#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D#  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paz, a vossa paz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3253483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Cordeiro de Deus (Piedade de Nós) Tom : D#                       D#                Gm                                  G# Cordeiro de Deus que tirais o pecado do mundo                  Fm            Bb             D#        Bb7 Tende piedade, piedade de nós                       D#                Gm                                  G# Cordeiro de Deus que tirais o pecado do mundo                   Fm           Bb             D#        Bb7 Tende piedade, piedade de nós                       D#                Gm                                  G# Cordeiro de Deus que tirais o pecado do mundo                  Fm      Bb            D#    Dai-nos a paz, a vossa paz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Cordeiro de Deus (Piedade de Nós) Tom : G                       G                Bm                                  C Cordeiro de Deus que tirais o pecado do mundo                  Am            D             G        D7 Tende piedade, piedade de nós                       G                Bm                                  C Cordeiro de Deus que tirais o pecado do mundo                   Am           D             G        D7 Tende piedade, piedade de nós                       G                Bm                                  C Cordeiro de Deus que tirais o pecado do mundo                  Am      D            G    Dai-nos a paz, a vossa paz</dc:title>
  <dc:creator>André Giacomelli</dc:creator>
  <cp:lastModifiedBy>André Giacomelli</cp:lastModifiedBy>
  <cp:revision>9</cp:revision>
  <dcterms:created xsi:type="dcterms:W3CDTF">2022-06-02T14:22:13Z</dcterms:created>
  <dcterms:modified xsi:type="dcterms:W3CDTF">2022-06-02T14:39:13Z</dcterms:modified>
</cp:coreProperties>
</file>