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E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F#             B        F#7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E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F#             B        F#7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E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F#            B   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(Piedade de Nós) Tom : B                       B                D#m                                  E Cordeiro de Deus que tirais o pecado do mundo                  C#m            F#             B        F#7 Tende piedade, piedade de nós                       B                D#m                                  E Cordeiro de Deus que tirais o pecado do mundo                   C#m           F#             B        F#7 Tende piedade, piedade de nós                       B                D#m                                  E Cordeiro de Deus que tirais o pecado do mundo                  C#m      F#            B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6</cp:revision>
  <dcterms:created xsi:type="dcterms:W3CDTF">2022-06-02T14:22:13Z</dcterms:created>
  <dcterms:modified xsi:type="dcterms:W3CDTF">2022-06-02T14:32:51Z</dcterms:modified>
</cp:coreProperties>
</file>