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G#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G#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F#           G#      C#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G#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C#                G#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G#     C#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C#           F#               C#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G#     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         G#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G#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F#         G#   C#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G#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C#                G#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G#     C#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C#           F#               C#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G#                  C#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C#</vt:lpstr>
      <vt:lpstr>       C#          G#       Bbm        C#       G#     Bbm        Daqui do meu lugar, eu olho teu altar,       F#           G#      C#      Bbm   D#m        G#         C# e fico a imaginar aquele pão, aquela refeição.</vt:lpstr>
      <vt:lpstr> C#          G#      Bbm          C#                G#          Bbm Partiste aquele pão e o deste aos teus irmãos,       F#         G#     C#        Bbm        D#m criaste a religião do pão do céu,          G#                            C# do pão que vem do céu.</vt:lpstr>
      <vt:lpstr>F#                  C#           F#               C#            F# Somos a igreja do pão, do pão repartido               G#                  C# e do abraço e da Paz. (2x)</vt:lpstr>
      <vt:lpstr> C#          G#       Bbm        C#       G#     Bbm        Daqui do meu lugar, eu olho teu altar,      F#         G#   C#     Bbm   D#m      G#                C# e fico a imaginar aquela paz, aquela comunhão.</vt:lpstr>
      <vt:lpstr> C#          G#      Bbm          C#                G#          Bbm Viveste aquela paz e o deste aos teus irmãos,       F#         G#     C#        Bbm        D#m criaste a religião do pão da paz,         G#                            C# da paz que vem do céu.</vt:lpstr>
      <vt:lpstr>F#                  C#           F#               C#            F# Somos a igreja do paz, da paz partilhada               G#                  C#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3</cp:revision>
  <dcterms:created xsi:type="dcterms:W3CDTF">2022-08-16T22:47:31Z</dcterms:created>
  <dcterms:modified xsi:type="dcterms:W3CDTF">2022-08-16T23:09:08Z</dcterms:modified>
</cp:coreProperties>
</file>