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C#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C#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B           C#      F#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  F#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7927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C#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F#                C#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C#     F#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           F#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940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 F#           B               F#            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C#                  F#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9978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F#          C#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C#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         C#   F#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C#                F#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9492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C#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F#                C#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C#     F#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           F#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4739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 F#           B               F#            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C#                  F#</a:t>
            </a:r>
            <a:b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7708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Daqui do Meu Lugar Tom: F#</vt:lpstr>
      <vt:lpstr>       F#          C#       D#m        F#       C#     D#m        Daqui do meu lugar, eu olho teu altar,       B           C#      F#      D#m   G#m        C#         F# e fico a imaginar aquele pão, aquela refeição.</vt:lpstr>
      <vt:lpstr> F#          C#      D#m          F#                C#          D#m Partiste aquele pão e o deste aos teus irmãos,       B         C#     F#        D#m        G#m criaste a religião do pão do céu,          C#                            F# do pão que vem do céu.</vt:lpstr>
      <vt:lpstr>B                  F#           B               F#            B Somos a igreja do pão, do pão repartido               C#                  F# e do abraço e da Paz. (2x)</vt:lpstr>
      <vt:lpstr> F#          C#       D#m        F#       C#     D#m        Daqui do meu lugar, eu olho teu altar,      B         C#   F#     D#m   G#m      C#                F# e fico a imaginar aquela paz, aquela comunhão.</vt:lpstr>
      <vt:lpstr> F#          C#      D#m          F#                C#          D#m Viveste aquela paz e o deste aos teus irmãos,       B         C#     F#        D#m        G#m criaste a religião do pão da paz,         C#                            F# da paz que vem do céu.</vt:lpstr>
      <vt:lpstr>B                  F#           B               F#            B Somos a igreja do paz, da paz partilhada               C#                  F# e do abraço e da Pão. (2x)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8</cp:revision>
  <dcterms:created xsi:type="dcterms:W3CDTF">2022-08-16T22:47:31Z</dcterms:created>
  <dcterms:modified xsi:type="dcterms:W3CDTF">2022-08-16T23:18:53Z</dcterms:modified>
</cp:coreProperties>
</file>