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72549-61D2-B18D-667B-4CD9D2C27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8753D-F47D-F917-171D-D67C93BC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49BC3-8724-04AE-ACB2-AFC97661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25792C-C937-1AE6-0670-C793309C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AA77C-B11F-1240-455D-DAAE1755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32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F82A5-CE80-BC87-70E8-ACB1261E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46E2A2-5104-36FF-2840-15E5FEBD9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BEF9D-C422-429B-2652-C7A5A630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18A506-D1B1-0F67-1965-0FE86528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F0843-05EE-6CB5-A329-1EDDD234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0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9D8B5E-1860-AB3E-A718-550CE82E4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72719A-7AC0-0E94-FE78-ED38DC905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618B82-5B3E-65CC-C512-C1EF0592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D61C9-59D4-10FF-84FA-18CBCC94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89B1F-E6AD-ACA9-7F37-AB3233B6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2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A14AF-C41D-3D19-F162-B71DAF79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64D77-E29E-4B4A-F990-23D4670E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66CE3-DFF5-E8A3-B9E2-0F93DCAA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00078-A3EF-4A34-1673-DC5EFEB4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A8447E-AEE6-EDB8-D489-5320BF4E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52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83A23-13E2-0076-1564-7122147F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9B01D-F378-0ACF-A1B5-1DF5C66C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9537A-53D1-C85F-7314-BE109274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C9C859-3047-32FB-F41D-0E0A959F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55216-21F0-F319-07A4-E3E32BB5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4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C48B0-8A01-4C41-2591-074DD786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42C6F-45DC-D56D-08AB-80BABBCF6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A527F0-3323-793E-7F24-D204F27D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78B019-5023-E6C1-1B7E-ED203E23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A06258-CAD3-9A52-274A-B21E7AE0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83CD46-8422-48E9-DD0A-8F459477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00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4ACA0-4A32-C476-AAB5-1AE52BDF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207325-8EED-DB62-6529-A872436E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2C2A22-A01E-803B-96B6-181EAF097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E1E450-2AA4-98B0-BCF4-4E5A39BD7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D63A0C-19D4-F3CA-C49A-C5E4D79BE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F3D406-7E45-881F-6227-B90719D7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34C641-1F3C-A685-63B3-58D6ECBE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3E698F-A6C7-4EF9-4649-AC32B3D8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41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E996D-F84E-5FC1-16FF-D5E2AD08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8C90CD-02D8-18F1-D786-248F537F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8C9502-34EE-3D83-6D48-C431E291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614533-2EF2-AF88-7785-71ADD011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9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A30DCE-72DC-A2C8-8BE4-F40A7061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023430-D83E-F4EB-75E3-C3D88BFB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3C9905-CCD7-3786-8EF1-1D9F4D71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75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0A430-C41B-4280-8222-5B569FCB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568EB-2EE1-6F01-11F0-BE6603D7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0EE372-5C40-A2A5-0C20-9054F7238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36BE0-B6FF-0BA0-4DA2-F083E010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0FCBD-60C3-C1BB-C3A2-EC54E855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20E508-7337-7635-9165-22C99C45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03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D0DD3-9F5E-5710-3525-0599B39D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DD238C-8DF7-98E2-1452-4340EE592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11D2DB-B25A-BC0E-E9F2-473B527A9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96167E-F1EA-F67C-8711-904FD9F9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9A8BF8-27A3-92DD-24BA-2D0674E6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4ED453-B08F-F66A-155D-4F20C0DA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22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D039-54DD-B384-7412-8CA0E04E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533DBD-863F-2D57-F787-A8866119E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01CCB9-EFFB-32B4-7355-C4D06997F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53792-BBC7-3A73-DA09-C29298B37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D13D6E-6AB3-1AE0-7B41-5098881B5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6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96761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E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       E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D           E      A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E         A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aquele pão, aquela refeição.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07927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E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A                E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Partiste aquele pão e o deste aos teus irmãos,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E     A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do céu,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               A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pão que vem do céu.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94078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     A           D               A            D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pão, do pão repartido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E                  A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Paz. (2x)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99788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         E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       E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         E   A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E                A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aquela paz, aquela comunhão.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94922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E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A                E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Viveste aquela paz e o deste aos teus irmãos,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E     A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da paz,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               A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paz que vem do céu.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47390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     A           D               A            D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paz, da paz partilhada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E                  A</a:t>
            </a:r>
            <a:br>
              <a:rPr lang="pt-BR" sz="4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Pão. (2x)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770883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Daqui do Meu Lugar Tom: A</vt:lpstr>
      <vt:lpstr>       A          E       F#m        A       E     F#m        Daqui do meu lugar, eu olho teu altar,       D           E      A      F#m   Bm        E         A e fico a imaginar aquele pão, aquela refeição.</vt:lpstr>
      <vt:lpstr> A          E      F#m          A                E          F#m Partiste aquele pão e o deste aos teus irmãos,       D         E     A        F#m        Bm criaste a religião do pão do céu,          E                            A do pão que vem do céu.</vt:lpstr>
      <vt:lpstr>D                  A           D               A            D Somos a igreja do pão, do pão repartido               E                  A e do abraço e da Paz. (2x)</vt:lpstr>
      <vt:lpstr> A          E       F#m        A       E     F#m        Daqui do meu lugar, eu olho teu altar,      D         E   A     F#m   Bm      E                A e fico a imaginar aquela paz, aquela comunhão.</vt:lpstr>
      <vt:lpstr> A          E      F#m          A                E          F#m Viveste aquela paz e o deste aos teus irmãos,       D         E     A        F#m        Bm criaste a religião do pão da paz,         E                            A da paz que vem do céu.</vt:lpstr>
      <vt:lpstr>D                  A           D               A            D Somos a igreja do paz, da paz partilhada               E                  A e do abraço e da Pão. (2x)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Daqui do Meu Lugar Tom: C          C          G       Am        C       G     Am        Daqui do meu lugar, eu olho teu altar,       F           G      C      Am   Dm        G              C e fico a imaginar aquele pão, aquela refeição.        C          G      Am          C                G          Am Partiste aquele pão e o deste aos teus irmãos,       F         G     C        Am        Dm criaste a religião do pão do céu,          G                            C do pão que vem do céu.  F                  C           F               C            F Somos a igreja do pão, do pão repartido               G                  C e do abraço e da Paz. (2x)             C          G       Am        C       G     Am        Daqui do meu lugar, eu olho teu altar,       F           G      C      Am   Dm        G                 C e fico a imaginar aquela paz, aquela comunhão.        C          G      Am          C                G          Am Viveste aquela paz e o deste aos teus irmãos,       F         G     C        Am        Dm criaste a religião do pão da paz,         G                            C da paz que vem do céu. F                  C           F               C            F Somos a igreja do paz, da paz partilhada               G                  C e do abraço e da Pão. (2x) </dc:title>
  <dc:creator>André Giacomelli</dc:creator>
  <cp:lastModifiedBy>André Giacomelli</cp:lastModifiedBy>
  <cp:revision>11</cp:revision>
  <dcterms:created xsi:type="dcterms:W3CDTF">2022-08-16T22:47:31Z</dcterms:created>
  <dcterms:modified xsi:type="dcterms:W3CDTF">2022-08-16T23:22:11Z</dcterms:modified>
</cp:coreProperties>
</file>