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472549-61D2-B18D-667B-4CD9D2C27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B8753D-F47D-F917-171D-D67C93BC0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A49BC3-8724-04AE-ACB2-AFC976614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25792C-C937-1AE6-0670-C793309C9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0AA77C-B11F-1240-455D-DAAE1755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32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F82A5-CE80-BC87-70E8-ACB1261E2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046E2A2-5104-36FF-2840-15E5FEBD9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DBEF9D-C422-429B-2652-C7A5A6307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18A506-D1B1-0F67-1965-0FE86528D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BF0843-05EE-6CB5-A329-1EDDD234B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90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19D8B5E-1860-AB3E-A718-550CE82E49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072719A-7AC0-0E94-FE78-ED38DC905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618B82-5B3E-65CC-C512-C1EF05924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D61C9-59D4-10FF-84FA-18CBCC94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889B1F-E6AD-ACA9-7F37-AB3233B6B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32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DA14AF-C41D-3D19-F162-B71DAF798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864D77-E29E-4B4A-F990-23D4670E1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466CE3-DFF5-E8A3-B9E2-0F93DCAAC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B00078-A3EF-4A34-1673-DC5EFEB43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A8447E-AEE6-EDB8-D489-5320BF4EC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6523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683A23-13E2-0076-1564-7122147FB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D9B01D-F378-0ACF-A1B5-1DF5C66C6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E9537A-53D1-C85F-7314-BE1092745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C9C859-3047-32FB-F41D-0E0A959F3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955216-21F0-F319-07A4-E3E32BB50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43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9C48B0-8A01-4C41-2591-074DD7863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142C6F-45DC-D56D-08AB-80BABBCF61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FA527F0-3323-793E-7F24-D204F27DF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78B019-5023-E6C1-1B7E-ED203E234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0A06258-CAD3-9A52-274A-B21E7AE02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883CD46-8422-48E9-DD0A-8F4594775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00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64ACA0-4A32-C476-AAB5-1AE52BDF2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207325-8EED-DB62-6529-A872436E8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52C2A22-A01E-803B-96B6-181EAF097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5E1E450-2AA4-98B0-BCF4-4E5A39BD7A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ED63A0C-19D4-F3CA-C49A-C5E4D79BE9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FF3D406-7E45-881F-6227-B90719D7D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D34C641-1F3C-A685-63B3-58D6ECBE9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83E698F-A6C7-4EF9-4649-AC32B3D8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7410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4E996D-F84E-5FC1-16FF-D5E2AD083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98C90CD-02D8-18F1-D786-248F537F8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B8C9502-34EE-3D83-6D48-C431E2917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1614533-2EF2-AF88-7785-71ADD011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695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AA30DCE-72DC-A2C8-8BE4-F40A70614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C023430-D83E-F4EB-75E3-C3D88BFBC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63C9905-CCD7-3786-8EF1-1D9F4D716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757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E0A430-C41B-4280-8222-5B569FCB6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0568EB-2EE1-6F01-11F0-BE6603D76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0EE372-5C40-A2A5-0C20-9054F7238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1436BE0-B6FF-0BA0-4DA2-F083E010A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70FCBD-60C3-C1BB-C3A2-EC54E8558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20E508-7337-7635-9165-22C99C45B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039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6D0DD3-9F5E-5710-3525-0599B39D6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EDD238C-8DF7-98E2-1452-4340EE592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011D2DB-B25A-BC0E-E9F2-473B527A9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596167E-F1EA-F67C-8711-904FD9F99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59A8BF8-27A3-92DD-24BA-2D0674E69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4ED453-B08F-F66A-155D-4F20C0DAD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722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C36D039-54DD-B384-7412-8CA0E04E2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533DBD-863F-2D57-F787-A8866119E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01CCB9-EFFB-32B4-7355-C4D06997F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A53792-BBC7-3A73-DA09-C29298B370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D13D6E-6AB3-1AE0-7B41-5098881B51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6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CF86F-4998-035C-1FAD-BAF9EAF36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8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Daqui do Meu Lugar</a:t>
            </a:r>
            <a:br>
              <a:rPr lang="pt-BR" sz="6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 </a:t>
            </a:r>
            <a:r>
              <a:rPr lang="pt-BR" sz="6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endParaRPr lang="pt-BR" sz="19900" dirty="0"/>
          </a:p>
        </p:txBody>
      </p:sp>
    </p:spTree>
    <p:extLst>
      <p:ext uri="{BB962C8B-B14F-4D97-AF65-F5344CB8AC3E}">
        <p14:creationId xmlns:p14="http://schemas.microsoft.com/office/powerpoint/2010/main" val="2967612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CF86F-4998-035C-1FAD-BAF9EAF36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         B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E       B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C#m</a:t>
            </a: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Daqui do meu lugar, eu olho teu altar, 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A           B      E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B         E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fico a imaginar aquele pão, aquela refeição.</a:t>
            </a:r>
            <a:endParaRPr lang="pt-BR" sz="9600" dirty="0"/>
          </a:p>
        </p:txBody>
      </p:sp>
    </p:spTree>
    <p:extLst>
      <p:ext uri="{BB962C8B-B14F-4D97-AF65-F5344CB8AC3E}">
        <p14:creationId xmlns:p14="http://schemas.microsoft.com/office/powerpoint/2010/main" val="1079276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CF86F-4998-035C-1FAD-BAF9EAF36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         B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E                B  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C#m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Partiste aquele pão e o deste aos teus irmãos,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        B     E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F#m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criaste a religião do pão do céu, 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                            E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pão que vem do céu.</a:t>
            </a:r>
            <a:endParaRPr lang="pt-BR" sz="9600" dirty="0"/>
          </a:p>
        </p:txBody>
      </p:sp>
    </p:spTree>
    <p:extLst>
      <p:ext uri="{BB962C8B-B14F-4D97-AF65-F5344CB8AC3E}">
        <p14:creationId xmlns:p14="http://schemas.microsoft.com/office/powerpoint/2010/main" val="1940782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CF86F-4998-035C-1FAD-BAF9EAF36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                 E           A               E            A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Somos a igreja do pão, do pão repartido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B                  E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do abraço e da Paz. (2x)</a:t>
            </a:r>
            <a:endParaRPr lang="pt-BR" sz="11500" dirty="0"/>
          </a:p>
        </p:txBody>
      </p:sp>
    </p:spTree>
    <p:extLst>
      <p:ext uri="{BB962C8B-B14F-4D97-AF65-F5344CB8AC3E}">
        <p14:creationId xmlns:p14="http://schemas.microsoft.com/office/powerpoint/2010/main" val="3997880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CF86F-4998-035C-1FAD-BAF9EAF36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         B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E       B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Daqui do meu lugar, eu olho teu altar, 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A         B   E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B                E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fico a imaginar aquela paz, aquela comunhão.</a:t>
            </a:r>
            <a:endParaRPr lang="pt-BR" sz="9600" dirty="0"/>
          </a:p>
        </p:txBody>
      </p:sp>
    </p:spTree>
    <p:extLst>
      <p:ext uri="{BB962C8B-B14F-4D97-AF65-F5344CB8AC3E}">
        <p14:creationId xmlns:p14="http://schemas.microsoft.com/office/powerpoint/2010/main" val="2949229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CF86F-4998-035C-1FAD-BAF9EAF36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         B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E                B  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C#m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Viveste aquela paz e o deste aos teus irmãos,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        B     E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F#m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criaste a religião do pão da paz, 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                            E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 paz que vem do céu.</a:t>
            </a:r>
            <a:endParaRPr lang="pt-BR" sz="9600" dirty="0"/>
          </a:p>
        </p:txBody>
      </p:sp>
    </p:spTree>
    <p:extLst>
      <p:ext uri="{BB962C8B-B14F-4D97-AF65-F5344CB8AC3E}">
        <p14:creationId xmlns:p14="http://schemas.microsoft.com/office/powerpoint/2010/main" val="2473901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CF86F-4998-035C-1FAD-BAF9EAF36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                 E           A               E            A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Somos a igreja do paz, da paz partilhada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B                  E</a:t>
            </a:r>
            <a:br>
              <a:rPr lang="pt-BR" sz="48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do abraço e da Pão. (2x)</a:t>
            </a:r>
            <a:endParaRPr lang="pt-BR" sz="11500" dirty="0"/>
          </a:p>
        </p:txBody>
      </p:sp>
    </p:spTree>
    <p:extLst>
      <p:ext uri="{BB962C8B-B14F-4D97-AF65-F5344CB8AC3E}">
        <p14:creationId xmlns:p14="http://schemas.microsoft.com/office/powerpoint/2010/main" val="17708837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268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Daqui do Meu Lugar Tom: E</vt:lpstr>
      <vt:lpstr>       E          B       C#m        E       B     C#m        Daqui do meu lugar, eu olho teu altar,       A           B      E      C#m   F#m        B         E e fico a imaginar aquele pão, aquela refeição.</vt:lpstr>
      <vt:lpstr> E          B      C#m          E                B          C#m Partiste aquele pão e o deste aos teus irmãos,       A         B     E        C#m        F#m criaste a religião do pão do céu,          B                            E do pão que vem do céu.</vt:lpstr>
      <vt:lpstr>A                  E           A               E            A Somos a igreja do pão, do pão repartido               B                  E e do abraço e da Paz. (2x)</vt:lpstr>
      <vt:lpstr> E          B       C#m        E       B     C#m        Daqui do meu lugar, eu olho teu altar,      A         B   E     C#m   F#m      B                E e fico a imaginar aquela paz, aquela comunhão.</vt:lpstr>
      <vt:lpstr> E          B      C#m          E                B          C#m Viveste aquela paz e o deste aos teus irmãos,       A         B     E        C#m        F#m criaste a religião do pão da paz,         B                            E da paz que vem do céu.</vt:lpstr>
      <vt:lpstr>A                  E           A               E            A Somos a igreja do paz, da paz partilhada               B                  E e do abraço e da Pão. (2x)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Daqui do Meu Lugar Tom: C          C          G       Am        C       G     Am        Daqui do meu lugar, eu olho teu altar,       F           G      C      Am   Dm        G              C e fico a imaginar aquele pão, aquela refeição.        C          G      Am          C                G          Am Partiste aquele pão e o deste aos teus irmãos,       F         G     C        Am        Dm criaste a religião do pão do céu,          G                            C do pão que vem do céu.  F                  C           F               C            F Somos a igreja do pão, do pão repartido               G                  C e do abraço e da Paz. (2x)             C          G       Am        C       G     Am        Daqui do meu lugar, eu olho teu altar,       F           G      C      Am   Dm        G                 C e fico a imaginar aquela paz, aquela comunhão.        C          G      Am          C                G          Am Viveste aquela paz e o deste aos teus irmãos,       F         G     C        Am        Dm criaste a religião do pão da paz,         G                            C da paz que vem do céu. F                  C           F               C            F Somos a igreja do paz, da paz partilhada               G                  C e do abraço e da Pão. (2x) </dc:title>
  <dc:creator>André Giacomelli</dc:creator>
  <cp:lastModifiedBy>André Giacomelli</cp:lastModifiedBy>
  <cp:revision>6</cp:revision>
  <dcterms:created xsi:type="dcterms:W3CDTF">2022-08-16T22:47:31Z</dcterms:created>
  <dcterms:modified xsi:type="dcterms:W3CDTF">2022-08-16T23:12:51Z</dcterms:modified>
</cp:coreProperties>
</file>