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Cm        D#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G#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Cm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Cm          D#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Cm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D#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D#           G#               D#       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Cm        D#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Cm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G#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D#     Cm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Cm          D#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Cm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D#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D#           G#               D#       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D#</vt:lpstr>
      <vt:lpstr>       D#          Bb       Cm        D#       Bb     Cm        Daqui do meu lugar, eu olho teu altar,       G#           Bb      D#      Cm   Fm        Bb         D# e fico a imaginar aquele pão, aquela refeição.</vt:lpstr>
      <vt:lpstr> D#          Bb      Cm          D#                Bb          Cm Partiste aquele pão e o deste aos teus irmãos,       G#         Bb     D#        Cm        Fm criaste a religião do pão do céu,          Bb                            D# do pão que vem do céu.</vt:lpstr>
      <vt:lpstr>G#                  D#           G#               D#            G# Somos a igreja do pão, do pão repartido               Bb                  D# e do abraço e da Paz. (2x)</vt:lpstr>
      <vt:lpstr> D#          Bb       Cm        D#       Bb     Cm        Daqui do meu lugar, eu olho teu altar,      G#         Bb   D#     Cm   Fm      Bb                D# e fico a imaginar aquela paz, aquela comunhão.</vt:lpstr>
      <vt:lpstr> D#          Bb      Cm          D#                Bb          Cm Viveste aquela paz e o deste aos teus irmãos,       G#         Bb     D#        Cm        Fm criaste a religião do pão da paz,         Bb                            D# da paz que vem do céu.</vt:lpstr>
      <vt:lpstr>G#                  D#           G#               D#            G# Somos a igreja do paz, da paz partilhada               Bb                  D#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5</cp:revision>
  <dcterms:created xsi:type="dcterms:W3CDTF">2022-08-16T22:47:31Z</dcterms:created>
  <dcterms:modified xsi:type="dcterms:W3CDTF">2022-08-16T23:11:34Z</dcterms:modified>
</cp:coreProperties>
</file>