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A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A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           A      D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Em        A  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A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                A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A     D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D           G               D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A      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         A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A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         A   D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Em      A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A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                A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A     D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D           G               D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A                  D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D</vt:lpstr>
      <vt:lpstr>       D          A       Bm        D       A     Bm        Daqui do meu lugar, eu olho teu altar,       G           A      D      Bm   Em        A         D e fico a imaginar aquele pão, aquela refeição.</vt:lpstr>
      <vt:lpstr> D          A      Bm          D                A          Bm Partiste aquele pão e o deste aos teus irmãos,       G         A     D        Bm        Em criaste a religião do pão do céu,          A                            D do pão que vem do céu.</vt:lpstr>
      <vt:lpstr>G                  D           G               D            G Somos a igreja do pão, do pão repartido               A                  D e do abraço e da Paz. (2x)</vt:lpstr>
      <vt:lpstr> D          A       Bm        D       A     Bm        Daqui do meu lugar, eu olho teu altar,      G         A   D     Bm   Em      A                D e fico a imaginar aquela paz, aquela comunhão.</vt:lpstr>
      <vt:lpstr> D          A      Bm          D                A          Bm Viveste aquela paz e o deste aos teus irmãos,       G         A     D        Bm        Em criaste a religião do pão da paz,         A                            D da paz que vem do céu.</vt:lpstr>
      <vt:lpstr>G                  D           G               D            G Somos a igreja do paz, da paz partilhada               A                  D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4</cp:revision>
  <dcterms:created xsi:type="dcterms:W3CDTF">2022-08-16T22:47:31Z</dcterms:created>
  <dcterms:modified xsi:type="dcterms:W3CDTF">2022-08-16T23:10:42Z</dcterms:modified>
</cp:coreProperties>
</file>