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D       Em        G       D     Em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           D      G      Em   Am        D         G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D      Em          G                D          Em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D     G        Em        Am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           G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 G           C               G         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D               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          D       Em        G       D     Em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         D   G     Em   Am      D                G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D      Em          G                D          Em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D     G        Em        Am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           G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 G           C               G         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D                  G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G</vt:lpstr>
      <vt:lpstr>       G          D       Em        G       D     Em        Daqui do meu lugar, eu olho teu altar,       C           D      G      Em   Am        D         G e fico a imaginar aquele pão, aquela refeição.</vt:lpstr>
      <vt:lpstr> G          D      Em          G                D          Em Partiste aquele pão e o deste aos teus irmãos,       C         D     G        Em        Am criaste a religião do pão do céu,          D                            G do pão que vem do céu.</vt:lpstr>
      <vt:lpstr>C                  G           C               G            C Somos a igreja do pão, do pão repartido               D                  G e do abraço e da Paz. (2x)</vt:lpstr>
      <vt:lpstr> G          D       Em        G       D     Em        Daqui do meu lugar, eu olho teu altar,      C         D   G     Em   Am      D                G e fico a imaginar aquela paz, aquela comunhão.</vt:lpstr>
      <vt:lpstr> G          D      Em          G                D          Em Viveste aquela paz e o deste aos teus irmãos,       C         D     G        Em        Am criaste a religião do pão da paz,         D                            G da paz que vem do céu.</vt:lpstr>
      <vt:lpstr>C                  G           C               G            C Somos a igreja do paz, da paz partilhada               D                  G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9</cp:revision>
  <dcterms:created xsi:type="dcterms:W3CDTF">2022-08-16T22:47:31Z</dcterms:created>
  <dcterms:modified xsi:type="dcterms:W3CDTF">2022-08-16T23:19:40Z</dcterms:modified>
</cp:coreProperties>
</file>