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B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B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          B      E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B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                B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 E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                 E           A               E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B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E          B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B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          B      E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B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                B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 E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E           A               E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B                  E</a:t>
            </a:r>
            <a:br>
              <a:rPr lang="pt-BR" sz="27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Daqui do Meu Lugar Tom: E          E          B       C#m        E       B     C#m        Daqui do meu lugar, eu olho teu altar,       A           B      E      C#m   F#m        B              E e fico a imaginar aquele pão, aquela refeição.        E          B      C#m          E                B          C#m Partiste aquele pão e o deste aos teus irmãos,       A         B     E        C#m        F#m criaste a religião do pão do céu,          B                            E do pão que vem do céu.  A                  E           A               E            A Somos a igreja do pão, do pão repartido               B                  E e do abraço e da Paz. (2x)             E          B       C#m        E       B     C#m        Daqui do meu lugar, eu olho teu altar,       A           B      E      C#m   F#m        B                 E e fico a imaginar aquela paz, aquela comunhão.        E          B      C#m          E                B          C#m Viveste aquela paz e o deste aos teus irmãos,       A         B     E        C#m        F#m criaste a religião do pão da paz,         B                            E da paz que vem do céu. A                  E           A               E            A Somos a igreja do paz, da paz partilhada               B                  E e do abraço e da Pão. (2x)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5</cp:revision>
  <dcterms:created xsi:type="dcterms:W3CDTF">2022-08-16T22:47:31Z</dcterms:created>
  <dcterms:modified xsi:type="dcterms:W3CDTF">2022-08-16T22:56:19Z</dcterms:modified>
</cp:coreProperties>
</file>