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D#           F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Cm        F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F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D#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D#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D#           F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Cm        F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F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D#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Daqui do Meu Lugar Tom: Bb          Bb          F       Gm        Bb       F     Gm        Daqui do meu lugar, eu olho teu altar,       D#           F      Bb      Gm   Cm        F              Bb e fico a imaginar aquele pão, aquela refeição.        Bb          F      Gm          Bb                F          Gm Partiste aquele pão e o deste aos teus irmãos,       D#         F     Bb        Gm        Cm criaste a religião do pão do céu,          F                            Bb do pão que vem do céu.  D#                  Bb           D#               Bb            D# Somos a igreja do pão, do pão repartido               F                  Bb e do abraço e da Paz. (2x)             Bb          F       Gm        Bb       F     Gm        Daqui do meu lugar, eu olho teu altar,       D#           F      Bb      Gm   Cm        F                 Bb e fico a imaginar aquela paz, aquela comunhão.        Bb          F      Gm          Bb                F          Gm Viveste aquela paz e o deste aos teus irmãos,       D#         F     Bb        Gm        Cm criaste a religião do pão da paz,         F                            Bb da paz que vem do céu. D#                  Bb           D#               Bb            D# Somos a igreja do paz, da paz partilhada               F                  Bb e do abraço e da Pão. (2x)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11</cp:revision>
  <dcterms:created xsi:type="dcterms:W3CDTF">2022-08-16T22:47:31Z</dcterms:created>
  <dcterms:modified xsi:type="dcterms:W3CDTF">2022-08-16T23:04:17Z</dcterms:modified>
</cp:coreProperties>
</file>