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F     C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   F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Dm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F     C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   F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Dm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F     C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   F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Dm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C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F     C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   F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F</vt:lpstr>
      <vt:lpstr>F                                     Bb                      F     C Eis-me aqui, Senhor! Eis-me aqui, Senhor!   F                            Bb                                        F Pra fazer tua vontade, Pra viver no Teu amor                              Gm                                     C7 Pra fazer tua vontade, Pra viver no Teu amor                                F Eis-me aqui, Senhor! </vt:lpstr>
      <vt:lpstr>                          Bb                                C O Senhor é o Pastor que me conduz                                             F              Dm Por caminhos nunca vistos me enviou                                             Gm             C Sou chamado a ser fermento sal e luz                                  F      Bb          C e por isso respondi: aqui estou!</vt:lpstr>
      <vt:lpstr>F                                     Bb                      F     C Eis-me aqui, Senhor! Eis-me aqui, Senhor!   F                            Bb                                        F Pra fazer tua vontade, Pra viver no Teu amor                              Gm                                     C7 Pra fazer tua vontade, Pra viver no Teu amor                                F Eis-me aqui, Senhor! </vt:lpstr>
      <vt:lpstr>                                   Bb                  C Ele pôs em minha boca uma canção                                       F              Dm Me ungiu como profeta e trovador                                  Gm                 C Da história e da vida do meu povo                                     F      Bb        C e por isso respondi: aqui estou! </vt:lpstr>
      <vt:lpstr>F                                     Bb                      F     C Eis-me aqui, Senhor! Eis-me aqui, Senhor!   F                            Bb                                        F Pra fazer tua vontade, Pra viver no Teu amor                              Gm                                     C7 Pra fazer tua vontade, Pra viver no Teu amor                                F Eis-me aqui, Senhor! </vt:lpstr>
      <vt:lpstr>                                     Bb                  C Ponho a minha confiança no Senhor                                                F              Dm Da esperança sou chamado a ser sinal                                    Gm                       C Seu ouvido se inclinou ao meu clamor                                     F      Bb        C e por isso respondi: aqui estou! </vt:lpstr>
      <vt:lpstr>F                                     Bb                      F     C Eis-me aqui, Senhor! Eis-me aqui, Senhor!   F                            Bb                                        F Pra fazer tua vontade, Pra viver no Teu amor                              Gm                                     C7 Pra fazer tua vontade, Pra viver no Teu amor                                F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15</cp:revision>
  <dcterms:created xsi:type="dcterms:W3CDTF">2022-10-06T22:53:00Z</dcterms:created>
  <dcterms:modified xsi:type="dcterms:W3CDTF">2022-10-07T01:30:49Z</dcterms:modified>
</cp:coreProperties>
</file>