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95" r:id="rId4"/>
    <p:sldId id="398" r:id="rId5"/>
    <p:sldId id="396" r:id="rId6"/>
    <p:sldId id="399" r:id="rId7"/>
    <p:sldId id="397" r:id="rId8"/>
    <p:sldId id="40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Eis-me Aqui Senhor</a:t>
            </a:r>
            <a:br>
              <a:rPr lang="pt-BR" sz="8800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                              G                      D     A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                     G                                        D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Em                                     A7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D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1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              A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O Senhor é o Pastor que me conduz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caminhos nunca vistos me enviou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Em             A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Sou chamado a ser fermento sal e luz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G          A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2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                              G                      D     A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                     G                                        D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Em                                     A7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D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70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A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Ele pôs em minha boca uma canção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Me ungiu como profeta e trovador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Em                 A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história e da vida do meu povo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G        A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9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                              G                      D     A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                     G                                        D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Em                                     A7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D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A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Ponho a minha confiança no Senhor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esperança sou chamado a ser sinal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Em                       A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Seu ouvido se inclinou ao meu clamor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G        A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5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                              G                      D     A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                     G                                        D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Em                                     A7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D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Eis-me Aqui Senhor Tom: D</vt:lpstr>
      <vt:lpstr>D                                     G                      D     A Eis-me aqui, Senhor! Eis-me aqui, Senhor!   D                            G                                        D Pra fazer tua vontade, Pra viver no Teu amor                              Em                                     A7 Pra fazer tua vontade, Pra viver no Teu amor                                D Eis-me aqui, Senhor! </vt:lpstr>
      <vt:lpstr>                          G                                A O Senhor é o Pastor que me conduz                                             D              Bm Por caminhos nunca vistos me enviou                                             Em             A Sou chamado a ser fermento sal e luz                                  D      G          A e por isso respondi: aqui estou!</vt:lpstr>
      <vt:lpstr>D                                     G                      D     A Eis-me aqui, Senhor! Eis-me aqui, Senhor!   D                            G                                        D Pra fazer tua vontade, Pra viver no Teu amor                              Em                                     A7 Pra fazer tua vontade, Pra viver no Teu amor                                D Eis-me aqui, Senhor! </vt:lpstr>
      <vt:lpstr>                                   G                  A Ele pôs em minha boca uma canção                                       D              Bm Me ungiu como profeta e trovador                                  Em                 A Da história e da vida do meu povo                                     D      G        A e por isso respondi: aqui estou! </vt:lpstr>
      <vt:lpstr>D                                     G                      D     A Eis-me aqui, Senhor! Eis-me aqui, Senhor!   D                            G                                        D Pra fazer tua vontade, Pra viver no Teu amor                              Em                                     A7 Pra fazer tua vontade, Pra viver no Teu amor                                D Eis-me aqui, Senhor! </vt:lpstr>
      <vt:lpstr>                                     G                  A Ponho a minha confiança no Senhor                                                D              Bm Da esperança sou chamado a ser sinal                                    Em                       A Seu ouvido se inclinou ao meu clamor                                     D      G        A e por isso respondi: aqui estou! </vt:lpstr>
      <vt:lpstr>D                                     G                      D     A Eis-me aqui, Senhor! Eis-me aqui, Senhor!   D                            G                                        D Pra fazer tua vontade, Pra viver no Teu amor                              Em                                     A7 Pra fazer tua vontade, Pra viver no Teu amor                                D Eis-me aqui, Senhor!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12</cp:revision>
  <dcterms:created xsi:type="dcterms:W3CDTF">2022-10-06T22:53:00Z</dcterms:created>
  <dcterms:modified xsi:type="dcterms:W3CDTF">2022-10-07T01:27:15Z</dcterms:modified>
</cp:coreProperties>
</file>