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  <p:sldId id="394" r:id="rId3"/>
    <p:sldId id="395" r:id="rId4"/>
    <p:sldId id="398" r:id="rId5"/>
    <p:sldId id="396" r:id="rId6"/>
    <p:sldId id="399" r:id="rId7"/>
    <p:sldId id="397" r:id="rId8"/>
    <p:sldId id="40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EDEE0-969E-0F76-9C95-25F74F71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E73A2-0569-E499-A6DE-F6BD8B22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171DB-52BA-0820-C8AB-D73C3EA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1AFF-81F0-84EC-4926-A607B59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55D86-33AC-10F0-12A1-5654845B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485B-65C9-F183-AB13-E718D2B8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94895-B6ED-B5F2-C2A4-4F9576A4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AE086-D641-884E-5F14-1C9631B7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949BB-743E-889D-3478-E1BF2EA5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2781B-E914-7062-4E11-44A3A5F6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010FF-954F-65F8-0A27-81F354D3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E719D-368A-B67C-71E2-F87686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56F64-3E74-FDB0-6F71-208BB2C1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5F63B-98B2-5931-0A4D-643DCE44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43F7B-D856-CAF3-E7C2-4D134022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CDDD-9CAB-2638-C1FE-A0B40DA2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3BB6F-D714-EDE4-94BD-654DD397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07365-61F5-6194-8D9E-7AC3485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EF7A9-54C1-8BE2-00F8-3AF9B905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9A23A-36B2-C930-1D63-2F5A73FD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A918-1499-EC8E-8314-FAC8189E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C033-5D77-A7D7-8B53-E04C4A12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E10E3-76A7-EFCE-F9F7-DF2DB854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0D3E1-CEF6-FF62-0BD6-679BD8B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1E54D-729A-604B-9F5E-6E978DFD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3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E1D5-4544-8CD6-76D6-E223F2E1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0E01D-27E8-4470-513A-F3971259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8E758-12FE-1DBD-EEB5-5546742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695CE-9F1A-098F-41CF-C5DB7ED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4113F-352C-8D4A-5CBC-1882305E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4E1FE-09A4-F933-376C-405D7CA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5391-043B-A731-84F0-F6D923C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EB5E9-FB9A-1105-BDC2-0CC6486C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7D8EC-5755-AC3B-C7DE-A788D3D8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CB324A-189A-0725-5B5A-4EB83265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7D24BE-856C-1F10-A8D8-EB562472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35A71D-03AE-9CF0-845B-153A696A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86C057-6082-3AD2-44DE-A414639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120EB3-8AF4-2D64-DFE2-6CF8C8BD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C3A3-0593-118E-0080-E5D9B57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1A1A6-053D-145F-4BD2-04E66BCF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95637-2DC8-0F3F-5C0C-34E08398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7B0FCF-7C50-291C-F430-75B250F7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EFF79-1723-1E30-B30D-C2A0F55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E1605F-E83A-0772-2654-ED2D2FC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9E3ADE-0CCA-52AA-3679-5EE7AE2C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446E-4ECB-36D3-2589-0A1EED2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98890-7B45-B2ED-7512-874CAE32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069C9-3A88-EC88-4BB8-84136528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76ACB-AD2A-A60B-FE0E-F878B6D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22A43D-00B8-2AEB-F3D4-8C3E8F48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28B163-924E-7D3E-92A0-7E309866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71B67-3712-3D61-48CC-B97B57E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A8632B-32AE-3957-206A-E56CFF1C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2EC4DB-92F8-8DA3-8EEA-EF8066B7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A8407-C8A0-54EB-F10D-D886EF9C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CF26AE-9069-E650-C3BE-B4F904BD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17C9E-8DB2-1A1C-B85D-698C0FA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22B8-3B32-7392-EDB1-3FFA8712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5A4E6-E934-FBFB-1B5F-B3820DC2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65BC3-3C41-30B2-4DEB-2E6D6831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DFA00-A7D0-E982-9B7B-BA32588E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C2F43A-DA74-67CB-CDB9-8C802D734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pPr algn="ctr"/>
            <a:r>
              <a:rPr lang="pt-BR" sz="8000" b="1" dirty="0">
                <a:latin typeface="+mn-lt"/>
              </a:rPr>
              <a:t>Eis-me Aqui Senhor</a:t>
            </a:r>
            <a:br>
              <a:rPr lang="pt-BR" sz="8800" dirty="0">
                <a:latin typeface="+mn-lt"/>
              </a:rPr>
            </a:br>
            <a:r>
              <a:rPr lang="pt-BR" sz="7200" b="1" dirty="0">
                <a:latin typeface="+mn-lt"/>
              </a:rPr>
              <a:t>Tom: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Bb</a:t>
            </a:r>
            <a:endParaRPr lang="pt-BR" sz="72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348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D#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F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D#           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Cm                                     F7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4800" b="1" dirty="0">
                <a:latin typeface="+mn-lt"/>
              </a:rPr>
            </a:br>
            <a:r>
              <a:rPr lang="pt-BR" sz="4800" b="1" dirty="0" err="1">
                <a:latin typeface="+mn-lt"/>
              </a:rPr>
              <a:t>Fis-me</a:t>
            </a:r>
            <a:r>
              <a:rPr lang="pt-BR" sz="4800" b="1" dirty="0">
                <a:latin typeface="+mn-lt"/>
              </a:rPr>
              <a:t>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51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D#                                F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O Senhor é o Pastor que me conduz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Por caminhos nunca vistos me enviou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    Cm             F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Sou chamado a ser fermento sal e luz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D#          F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222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D#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F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D#           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Cm                                     F7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4800" b="1" dirty="0">
                <a:latin typeface="+mn-lt"/>
              </a:rPr>
            </a:br>
            <a:r>
              <a:rPr lang="pt-BR" sz="4800" b="1" dirty="0" err="1">
                <a:latin typeface="+mn-lt"/>
              </a:rPr>
              <a:t>Fis-me</a:t>
            </a:r>
            <a:r>
              <a:rPr lang="pt-BR" sz="4800" b="1" dirty="0">
                <a:latin typeface="+mn-lt"/>
              </a:rPr>
              <a:t>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70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D#                  F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Ele pôs em minha boca uma canção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Me ungiu como profeta e trovador  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Cm                 F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 história e da vida do meu povo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D#        F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 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196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D#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F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D#           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Cm                                     F7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4800" b="1" dirty="0">
                <a:latin typeface="+mn-lt"/>
              </a:rPr>
            </a:br>
            <a:r>
              <a:rPr lang="pt-BR" sz="4800" b="1" dirty="0" err="1">
                <a:latin typeface="+mn-lt"/>
              </a:rPr>
              <a:t>Fis-me</a:t>
            </a:r>
            <a:r>
              <a:rPr lang="pt-BR" sz="4800" b="1" dirty="0">
                <a:latin typeface="+mn-lt"/>
              </a:rPr>
              <a:t>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20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D#                  F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Ponho a minha confiança no Senhor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 esperança sou chamado a ser sinal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Cm                       F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Seu ouvido se inclinou ao meu clamor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D#        F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 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551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D#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F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D#           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Cm                                     F7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4800" b="1" dirty="0">
                <a:latin typeface="+mn-lt"/>
              </a:rPr>
            </a:br>
            <a:r>
              <a:rPr lang="pt-BR" sz="4800" b="1" dirty="0" err="1">
                <a:latin typeface="+mn-lt"/>
              </a:rPr>
              <a:t>Fis-me</a:t>
            </a:r>
            <a:r>
              <a:rPr lang="pt-BR" sz="4800" b="1" dirty="0">
                <a:latin typeface="+mn-lt"/>
              </a:rPr>
              <a:t>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3434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392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Eis-me Aqui Senhor Tom: Bb</vt:lpstr>
      <vt:lpstr>Bb                                     D#                      Bb     F Eis-me aqui, Senhor! Eis-me aqui, Senhor!   Bb                            D#                                        Bb Pra fazer tua vontade, Pra viver no Teu amor                              Cm                                     F7 Pra fazer tua vontade, Pra viver no Teu amor                                Bb Fis-me aqui, Senhor! </vt:lpstr>
      <vt:lpstr>                          D#                                F O Senhor é o Pastor que me conduz                                             Bb              Gm Por caminhos nunca vistos me enviou                                             Cm             F Sou chamado a ser fermento sal e luz                                  Bb      D#          F e por isso respondi: aqui estou!</vt:lpstr>
      <vt:lpstr>Bb                                     D#                      Bb     F Eis-me aqui, Senhor! Eis-me aqui, Senhor!   Bb                            D#                                        Bb Pra fazer tua vontade, Pra viver no Teu amor                              Cm                                     F7 Pra fazer tua vontade, Pra viver no Teu amor                                Bb Fis-me aqui, Senhor! </vt:lpstr>
      <vt:lpstr>                                   D#                  F Ele pôs em minha boca uma canção                                       Bb              Gm Me ungiu como profeta e trovador                                  Cm                 F Da história e da vida do meu povo                                     Bb      D#        F e por isso respondi: aqui estou! </vt:lpstr>
      <vt:lpstr>Bb                                     D#                      Bb     F Eis-me aqui, Senhor! Eis-me aqui, Senhor!   Bb                            D#                                        Bb Pra fazer tua vontade, Pra viver no Teu amor                              Cm                                     F7 Pra fazer tua vontade, Pra viver no Teu amor                                Bb Fis-me aqui, Senhor! </vt:lpstr>
      <vt:lpstr>                                     D#                  F Ponho a minha confiança no Senhor                                                Bb              Gm Da esperança sou chamado a ser sinal                                    Cm                       F Seu ouvido se inclinou ao meu clamor                                     Bb      D#        F e por isso respondi: aqui estou! </vt:lpstr>
      <vt:lpstr>Bb                                     D#                      Bb     F Eis-me aqui, Senhor! Eis-me aqui, Senhor!   Bb                            D#                                        Bb Pra fazer tua vontade, Pra viver no Teu amor                              Cm                                     F7 Pra fazer tua vontade, Pra viver no Teu amor                                Bb Fis-me aqui, Senhor!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Eis-me Aqui Senhor  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                           A                                B O Senhor é o Pastor que me conduz                                             E              C#m Por caminhos nunca vistos me enviou                                             F#m             B Sou chamado a ser fermento sal e luz                                  E      A          B E por isso respondi: aqui estou!                                        A                  B Ele pôs em minha boca uma canção                                       E              C#m Me ungiu como profeta e trovador                                  F#m                 B Da história e da vida do meu povo                                     E      A        B E por isso respondi: aqui estou!                                           A                  B Ponho a minha confiança no Senhor                                                E              C#m Da esperança sou chamado a ser sinal                                    F#m                       B Seu ouvido se inclinou ao meu clamor                                     E      A        B E por isso respondi: aqui estou! </dc:title>
  <dc:creator>André Giacomelli</dc:creator>
  <cp:lastModifiedBy>André Giacomelli</cp:lastModifiedBy>
  <cp:revision>20</cp:revision>
  <dcterms:created xsi:type="dcterms:W3CDTF">2022-10-06T22:53:00Z</dcterms:created>
  <dcterms:modified xsi:type="dcterms:W3CDTF">2022-10-07T01:35:56Z</dcterms:modified>
</cp:coreProperties>
</file>