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         E                      B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E                                        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F#7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F#is-me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E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         E                      B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E                                        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F#7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F#is-me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E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         E                      B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E                                        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F#7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F#is-me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E        F#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         E                      B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   E                                        B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F#7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B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F#is-me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B</vt:lpstr>
      <vt:lpstr>B                                     E                      B     F# Eis-me aqui, Senhor! Eis-me aqui, Senhor!   B                            E                                        B Pra fazer tua vontade, Pra viver no Teu amor                              C#m                                     F#7 Pra fazer tua vontade, Pra viver no Teu amor                                B F#is-me aqui, Senhor! </vt:lpstr>
      <vt:lpstr>                          E                                F# O Senhor é o Pastor que me conduz                                             B              G#m Por caminhos nunca vistos me enviou                                             C#m             F# Sou chamado a ser fermento sal e luz                                  B      E          F# e por isso respondi: aqui estou!</vt:lpstr>
      <vt:lpstr>B                                     E                      B     F# Eis-me aqui, Senhor! Eis-me aqui, Senhor!   B                            E                                        B Pra fazer tua vontade, Pra viver no Teu amor                              C#m                                     F#7 Pra fazer tua vontade, Pra viver no Teu amor                                B F#is-me aqui, Senhor! </vt:lpstr>
      <vt:lpstr>                                   E                  F# Ele pôs em minha boca uma canção                                       B              G#m Me ungiu como profeta e trovador                                  C#m                 F# Da história e da vida do meu povo                                     B      E        F# e por isso respondi: aqui estou! </vt:lpstr>
      <vt:lpstr>B                                     E                      B     F# Eis-me aqui, Senhor! Eis-me aqui, Senhor!   B                            E                                        B Pra fazer tua vontade, Pra viver no Teu amor                              C#m                                     F#7 Pra fazer tua vontade, Pra viver no Teu amor                                B F#is-me aqui, Senhor! </vt:lpstr>
      <vt:lpstr>                                     E                  F# Ponho a minha confiança no Senhor                                                B              G#m Da esperança sou chamado a ser sinal                                    C#m                       F# Seu ouvido se inclinou ao meu clamor                                     B      E        F# e por isso respondi: aqui estou! </vt:lpstr>
      <vt:lpstr>B                                     E                      B     F# Eis-me aqui, Senhor! Eis-me aqui, Senhor!   B                            E                                        B Pra fazer tua vontade, Pra viver no Teu amor                              C#m                                     F#7 Pra fazer tua vontade, Pra viver no Teu amor                                B F#is-me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21</cp:revision>
  <dcterms:created xsi:type="dcterms:W3CDTF">2022-10-06T22:53:00Z</dcterms:created>
  <dcterms:modified xsi:type="dcterms:W3CDTF">2022-10-07T01:37:11Z</dcterms:modified>
</cp:coreProperties>
</file>