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G#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         C#                      G#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C#                                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     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C#  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         C#                      G#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C#                                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C#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         C#                      G#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C#                                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C#        D#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         C#                      G#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                   C#                                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D#7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G#</vt:lpstr>
      <vt:lpstr>G#                                     C#                      G#     D# Eis-me aqui, Senhor! Eis-me aqui, Senhor!   G#                            C#                                        G# Pra fazer tua vontade, Pra viver no Teu amor                              Bbm                                     D#7 Pra fazer tua vontade, Pra viver no Teu amor                                G# Eis-me aqui, Senhor! </vt:lpstr>
      <vt:lpstr>                          C#                                D# O Senhor é o Pastor que me conduz                                             G#              Fm Por caminhos nunca vistos me enviou                                             Bbm             D# Sou chamado a ser fermento sal e luz                                  G#      C#          D# e por isso respondi: aqui estou!</vt:lpstr>
      <vt:lpstr>G#                                     C#                      G#     D# Eis-me aqui, Senhor! Eis-me aqui, Senhor!   G#                            C#                                        G# Pra fazer tua vontade, Pra viver no Teu amor                              Bbm                                     D#7 Pra fazer tua vontade, Pra viver no Teu amor                                G# Eis-me aqui, Senhor! </vt:lpstr>
      <vt:lpstr>                                   C#                  D# Ele pôs em minha boca uma canção                                       G#              Fm Me ungiu como profeta e trovador                                  Bbm                 D# Da história e da vida do meu povo                                     G#      C#        D# e por isso respondi: aqui estou! </vt:lpstr>
      <vt:lpstr>G#                                     C#                      G#     D# Eis-me aqui, Senhor! Eis-me aqui, Senhor!   G#                            C#                                        G# Pra fazer tua vontade, Pra viver no Teu amor                              Bbm                                     D#7 Pra fazer tua vontade, Pra viver no Teu amor                                G# Eis-me aqui, Senhor! </vt:lpstr>
      <vt:lpstr>                                     C#                  D# Ponho a minha confiança no Senhor                                                G#              Fm Da esperança sou chamado a ser sinal                                    Bbm                       D# Seu ouvido se inclinou ao meu clamor                                     G#      C#        D# e por isso respondi: aqui estou! </vt:lpstr>
      <vt:lpstr>G#                                     C#                      G#     D# Eis-me aqui, Senhor! Eis-me aqui, Senhor!   G#                            C#                                        G# Pra fazer tua vontade, Pra viver no Teu amor                              Bbm                                     D#7 Pra fazer tua vontade, Pra viver no Teu amor                                G#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18</cp:revision>
  <dcterms:created xsi:type="dcterms:W3CDTF">2022-10-06T22:53:00Z</dcterms:created>
  <dcterms:modified xsi:type="dcterms:W3CDTF">2022-10-07T01:34:10Z</dcterms:modified>
</cp:coreProperties>
</file>