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                       B                      F#     C#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              B                                        F#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C#7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F#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    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B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F#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B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F#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D#m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F#      B        C#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F#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F#                                     B                      F#     C# Eis-me aqui, Senhor! Eis-me aqui, Senhor!   F#                            B                                        F# Pra fazer tua vontade, Pra viver no Teu amor                              G#m                                     C#7 Pra fazer tua vontade, Pra viver no Teu amor                                F# Eis-me aqui, Senhor!                            B                                C# O Senhor é o Pastor que me conduz                                             F#              D#m Por caminhos nunca vistos me enviou                                             G#m             C# Sou chamado a ser fermento sal e luz                                  F#      B          C# F# por isso respondi: aqui estou!                                        B                  C# Ele pôs em minha boca uma canção                                       F#              D#m Me ungiu como profeta e trovador                                  G#m                 C# Da história e da vida do meu povo                                     F#      B        C# F# por isso respondi: aqui estou!                                           B                  C# Ponho a minha confiança no Senhor                                                F#              D#m Da esperança sou chamado a ser sinal                                    G#m                       C# Seu ouvido se inclinou ao meu clamor                                     F#      B        C# F#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3</cp:revision>
  <dcterms:created xsi:type="dcterms:W3CDTF">2022-10-06T22:53:00Z</dcterms:created>
  <dcterms:modified xsi:type="dcterms:W3CDTF">2022-10-07T00:46:32Z</dcterms:modified>
</cp:coreProperties>
</file>