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2">
            <a:noAutofit/>
          </a:bodyPr>
          <a:lstStyle/>
          <a:p>
            <a:r>
              <a:rPr lang="pt-BR" sz="2400" b="1" dirty="0">
                <a:latin typeface="+mn-lt"/>
              </a:rPr>
              <a:t>Eis-me Aqui Senhor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F     C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 Eis-me aqui, Senhor!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F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C7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F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 Senhor é o Pastor que me conduz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Dm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caminhos nunca vistos me enviou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Sou chamado a ser fermento sal e luz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 por isso respondi: aqui estou!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Ele pôs em minha boca uma canção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Dm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Me ungiu como profeta e trovador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história e da vida do meu povo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 por isso respondi: aqui estou! 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Ponho a minha confiança no Senhor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Dm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esperança sou chamado a ser sinal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Seu ouvido se inclinou ao meu clamor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C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 por isso respondi: aqui estou! 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Eis-me Aqui Senhor  F                                     Bb                      F     C Eis-me aqui, Senhor! Eis-me aqui, Senhor!   F                            Bb                                        F Pra fazer tua vontade, Pra viver no Teu amor                              Gm                                     C7 Pra fazer tua vontade, Pra viver no Teu amor                                F Eis-me aqui, Senhor!                            Bb                                C O Senhor é o Pastor que me conduz                                             F              Dm Por caminhos nunca vistos me enviou                                             Gm             C Sou chamado a ser fermento sal e luz                                  F      Bb          C F por isso respondi: aqui estou!                                        Bb                  C Ele pôs em minha boca uma canção                                       F              Dm Me ungiu como profeta e trovador                                  Gm                 C Da história e da vida do meu povo                                     F      Bb        C F por isso respondi: aqui estou!                                           Bb                  C Ponho a minha confiança no Senhor                                                F              Dm Da esperança sou chamado a ser sinal                                    Gm                       C Seu ouvido se inclinou ao meu clamor                                     F      Bb        C F por isso respondi: aqui estou!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2</cp:revision>
  <dcterms:created xsi:type="dcterms:W3CDTF">2022-10-06T22:53:00Z</dcterms:created>
  <dcterms:modified xsi:type="dcterms:W3CDTF">2022-10-07T00:45:04Z</dcterms:modified>
</cp:coreProperties>
</file>