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               D                      A     E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      D                                        A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E7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A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 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D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D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D        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A                                     D                      A     E Eis-me aqui, Senhor! Eis-me aqui, Senhor!   A                            D                                        A Pra fazer tua vontade, Pra viver no Teu amor                              Bm                                     E7 Pra fazer tua vontade, Pra viver no Teu amor                                A Eis-me aqui, Senhor!                            D                                E O Senhor é o Pastor que me conduz                                             A              F#m Por caminhos nunca vistos me enviou                                             Bm             E Sou chamado a ser fermento sal e luz                                  A      D          E A por isso respondi: aqui estou!                                        D                  E Ele pôs em minha boca uma canção                                       A              F#m Me ungiu como profeta e trovador                                  Bm                 E Da história e da vida do meu povo                                     A      D        E A por isso respondi: aqui estou!                                           D                  E Ponho a minha confiança no Senhor                                                A              F#m Da esperança sou chamado a ser sinal                                    Bm                       E Seu ouvido se inclinou ao meu clamor                                     A      D        E A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6</cp:revision>
  <dcterms:created xsi:type="dcterms:W3CDTF">2022-10-06T22:53:00Z</dcterms:created>
  <dcterms:modified xsi:type="dcterms:W3CDTF">2022-10-07T00:52:31Z</dcterms:modified>
</cp:coreProperties>
</file>