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                       G#                      D#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              G#                                        D#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Bb7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D#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G#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D#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G#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D#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G#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D#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D#                                     G#                      D#     Bb Eis-me aqui, Senhor! Eis-me aqui, Senhor!   D#                            G#                                        D# Pra fazer tua vontade, Pra viver no Teu amor                              Fm                                     Bb7 Pra fazer tua vontade, Pra viver no Teu amor                                D# Eis-me aqui, Senhor!                            G#                                Bb O Senhor é o Pastor que me conduz                                             D#              Cm Por caminhos nunca vistos me enviou                                             Fm             Bb Sou chamado a ser fermento sal e luz                                  D#      G#          Bb D# por isso respondi: aqui estou!                                        G#                  Bb Ele pôs em minha boca uma canção                                       D#              Cm Me ungiu como profeta e trovador                                  Fm                 Bb Da história e da vida do meu povo                                     D#      G#        Bb D# por isso respondi: aqui estou!                                           G#                  Bb Ponho a minha confiança no Senhor                                                D#              Cm Da esperança sou chamado a ser sinal                                    Fm                       Bb Seu ouvido se inclinou ao meu clamor                                     D#      G#        Bb D#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12</cp:revision>
  <dcterms:created xsi:type="dcterms:W3CDTF">2022-10-06T22:53:00Z</dcterms:created>
  <dcterms:modified xsi:type="dcterms:W3CDTF">2022-10-07T01:21:05Z</dcterms:modified>
</cp:coreProperties>
</file>