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3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EDEE0-969E-0F76-9C95-25F74F71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5E73A2-0569-E499-A6DE-F6BD8B221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171DB-52BA-0820-C8AB-D73C3EAF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1AFF-81F0-84EC-4926-A607B59B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55D86-33AC-10F0-12A1-5654845B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4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0485B-65C9-F183-AB13-E718D2B8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D94895-B6ED-B5F2-C2A4-4F9576A4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3AE086-D641-884E-5F14-1C9631B7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3949BB-743E-889D-3478-E1BF2EA5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2781B-E914-7062-4E11-44A3A5F6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58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8010FF-954F-65F8-0A27-81F354D36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E719D-368A-B67C-71E2-F8768647D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C56F64-3E74-FDB0-6F71-208BB2C1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5F63B-98B2-5931-0A4D-643DCE44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43F7B-D856-CAF3-E7C2-4D134022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4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2CDDD-9CAB-2638-C1FE-A0B40DA2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3BB6F-D714-EDE4-94BD-654DD397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F07365-61F5-6194-8D9E-7AC34851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EF7A9-54C1-8BE2-00F8-3AF9B905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9A23A-36B2-C930-1D63-2F5A73FD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86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EA918-1499-EC8E-8314-FAC8189E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57C033-5D77-A7D7-8B53-E04C4A12C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7E10E3-76A7-EFCE-F9F7-DF2DB854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0D3E1-CEF6-FF62-0BD6-679BD8B0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1E54D-729A-604B-9F5E-6E978DFD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93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4E1D5-4544-8CD6-76D6-E223F2E1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00E01D-27E8-4470-513A-F39712598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F8E758-12FE-1DBD-EEB5-554674295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9695CE-9F1A-098F-41CF-C5DB7EDD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C4113F-352C-8D4A-5CBC-1882305E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B4E1FE-09A4-F933-376C-405D7CA3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5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55391-043B-A731-84F0-F6D923CD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6EB5E9-FB9A-1105-BDC2-0CC6486C8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37D8EC-5755-AC3B-C7DE-A788D3D87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CB324A-189A-0725-5B5A-4EB832653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7D24BE-856C-1F10-A8D8-EB5624726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35A71D-03AE-9CF0-845B-153A696A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86C057-6082-3AD2-44DE-A4146396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120EB3-8AF4-2D64-DFE2-6CF8C8BD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49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7C3A3-0593-118E-0080-E5D9B57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21A1A6-053D-145F-4BD2-04E66BCF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95637-2DC8-0F3F-5C0C-34E08398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7B0FCF-7C50-291C-F430-75B250F7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29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BEFF79-1723-1E30-B30D-C2A0F554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E1605F-E83A-0772-2654-ED2D2FC3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9E3ADE-0CCA-52AA-3679-5EE7AE2C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05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3446E-4ECB-36D3-2589-0A1EED2D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98890-7B45-B2ED-7512-874CAE32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F069C9-3A88-EC88-4BB8-84136528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F76ACB-AD2A-A60B-FE0E-F878B6DA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22A43D-00B8-2AEB-F3D4-8C3E8F48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28B163-924E-7D3E-92A0-7E309866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56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71B67-3712-3D61-48CC-B97B57E2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A8632B-32AE-3957-206A-E56CFF1CB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2EC4DB-92F8-8DA3-8EEA-EF8066B71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A8407-C8A0-54EB-F10D-D886EF9C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CF26AE-9069-E650-C3BE-B4F904BD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F17C9E-8DB2-1A1C-B85D-698C0FA5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14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22B8-3B32-7392-EDB1-3FFA8712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65A4E6-E934-FBFB-1B5F-B3820DC28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665BC3-3C41-30B2-4DEB-2E6D6831E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DFA00-A7D0-E982-9B7B-BA32588EC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C2F43A-DA74-67CB-CDB9-8C802D734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97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2">
            <a:noAutofit/>
          </a:bodyPr>
          <a:lstStyle/>
          <a:p>
            <a:r>
              <a:rPr lang="pt-BR" sz="2400" b="1" dirty="0">
                <a:latin typeface="+mn-lt"/>
              </a:rPr>
              <a:t>Eis-me Aqui Senhor</a:t>
            </a:r>
            <a:br>
              <a:rPr lang="pt-BR" sz="3200" dirty="0">
                <a:latin typeface="+mn-lt"/>
              </a:rPr>
            </a:br>
            <a:br>
              <a:rPr lang="pt-BR" sz="32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D                                     G                      D     A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Eis-me aqui, Senhor! Eis-me aqui, Senhor!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D                            G                                        D</a:t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b="1" dirty="0">
                <a:latin typeface="+mn-lt"/>
              </a:rPr>
              <a:t>Pra fazer tua vontade, Pra viver no Teu amor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Em                                     A7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Pra fazer tua vontade, Pra viver no Teu amor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D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G                                A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O Senhor é o Pastor que me conduz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D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Por caminhos nunca vistos me enviou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       Em             A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Sou chamado a ser fermento sal e luz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D      G          A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 por isso respondi: aqui estou!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G                  A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Ele pôs em minha boca uma canção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D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Me ungiu como profeta e trovador   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Em                 A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 história e da vida do meu povo 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D      G        A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 por isso respondi: aqui estou! 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G                  A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Ponho a minha confiança no Senhor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D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 esperança sou chamado a ser sinal 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Em                       A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Seu ouvido se inclinou ao meu clamor 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D      G        A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 por isso respondi: aqui estou! </a:t>
            </a: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3489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Eis-me Aqui Senhor  D                                     G                      D     A Eis-me aqui, Senhor! Eis-me aqui, Senhor!   D                            G                                        D Pra fazer tua vontade, Pra viver no Teu amor                              Em                                     A7 Pra fazer tua vontade, Pra viver no Teu amor                                D Eis-me aqui, Senhor!                            G                                A O Senhor é o Pastor que me conduz                                             D              Bm Por caminhos nunca vistos me enviou                                             Em             A Sou chamado a ser fermento sal e luz                                  D      G          A D por isso respondi: aqui estou!                                        G                  A Ele pôs em minha boca uma canção                                       D              Bm Me ungiu como profeta e trovador                                  Em                 A Da história e da vida do meu povo                                     D      G        A D por isso respondi: aqui estou!                                           G                  A Ponho a minha confiança no Senhor                                                D              Bm Da esperança sou chamado a ser sinal                                    Em                       A Seu ouvido se inclinou ao meu clamor                                     D      G        A D por isso respondi: aqui estou!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Eis-me Aqui Senhor  E                                     A                      E     B Eis-me aqui, Senhor! Eis-me aqui, Senhor!   E                            A                                        E Pra fazer tua vontade, Pra viver no Teu amor                              F#m                                     B7 Pra fazer tua vontade, Pra viver no Teu amor                                E Eis-me aqui, Senhor!                            A                                B O Senhor é o Pastor que me conduz                                             E              C#m Por caminhos nunca vistos me enviou                                             F#m             B Sou chamado a ser fermento sal e luz                                  E      A          B E por isso respondi: aqui estou!                                        A                  B Ele pôs em minha boca uma canção                                       E              C#m Me ungiu como profeta e trovador                                  F#m                 B Da história e da vida do meu povo                                     E      A        B E por isso respondi: aqui estou!                                           A                  B Ponho a minha confiança no Senhor                                                E              C#m Da esperança sou chamado a ser sinal                                    F#m                       B Seu ouvido se inclinou ao meu clamor                                     E      A        B E por isso respondi: aqui estou! </dc:title>
  <dc:creator>André Giacomelli</dc:creator>
  <cp:lastModifiedBy>André Giacomelli</cp:lastModifiedBy>
  <cp:revision>11</cp:revision>
  <dcterms:created xsi:type="dcterms:W3CDTF">2022-10-06T22:53:00Z</dcterms:created>
  <dcterms:modified xsi:type="dcterms:W3CDTF">2022-10-07T01:18:59Z</dcterms:modified>
</cp:coreProperties>
</file>