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3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EDEE0-969E-0F76-9C95-25F74F712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5E73A2-0569-E499-A6DE-F6BD8B221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B171DB-52BA-0820-C8AB-D73C3EAF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121AFF-81F0-84EC-4926-A607B59BF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255D86-33AC-10F0-12A1-5654845B5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458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0485B-65C9-F183-AB13-E718D2B80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4D94895-B6ED-B5F2-C2A4-4F9576A4C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3AE086-D641-884E-5F14-1C9631B7C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3949BB-743E-889D-3478-E1BF2EA53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72781B-E914-7062-4E11-44A3A5F6A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2581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A8010FF-954F-65F8-0A27-81F354D366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D8E719D-368A-B67C-71E2-F8768647D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C56F64-3E74-FDB0-6F71-208BB2C10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65F63B-98B2-5931-0A4D-643DCE440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B43F7B-D856-CAF3-E7C2-4D1340222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140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12CDDD-9CAB-2638-C1FE-A0B40DA2D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F3BB6F-D714-EDE4-94BD-654DD3979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F07365-61F5-6194-8D9E-7AC34851A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AEF7A9-54C1-8BE2-00F8-3AF9B9050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F9A23A-36B2-C930-1D63-2F5A73FDA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6864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EA918-1499-EC8E-8314-FAC8189E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57C033-5D77-A7D7-8B53-E04C4A12C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7E10E3-76A7-EFCE-F9F7-DF2DB8545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10D3E1-CEF6-FF62-0BD6-679BD8B0D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A1E54D-729A-604B-9F5E-6E978DFD0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193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4E1D5-4544-8CD6-76D6-E223F2E1F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00E01D-27E8-4470-513A-F397125986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9F8E758-12FE-1DBD-EEB5-554674295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9695CE-9F1A-098F-41CF-C5DB7EDDA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C4113F-352C-8D4A-5CBC-1882305E9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B4E1FE-09A4-F933-376C-405D7CA3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95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055391-043B-A731-84F0-F6D923CDE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6EB5E9-FB9A-1105-BDC2-0CC6486C8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37D8EC-5755-AC3B-C7DE-A788D3D87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6CB324A-189A-0725-5B5A-4EB832653E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C7D24BE-856C-1F10-A8D8-EB56247266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F35A71D-03AE-9CF0-845B-153A696A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286C057-6082-3AD2-44DE-A4146396E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A120EB3-8AF4-2D64-DFE2-6CF8C8BD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0498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7C3A3-0593-118E-0080-E5D9B5709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F21A1A6-053D-145F-4BD2-04E66BCF4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395637-2DC8-0F3F-5C0C-34E083987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37B0FCF-7C50-291C-F430-75B250F7E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029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ABEFF79-1723-1E30-B30D-C2A0F554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2E1605F-E83A-0772-2654-ED2D2FC36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E9E3ADE-0CCA-52AA-3679-5EE7AE2C8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054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F3446E-4ECB-36D3-2589-0A1EED2DD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798890-7B45-B2ED-7512-874CAE32F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2F069C9-3A88-EC88-4BB8-841365284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F76ACB-AD2A-A60B-FE0E-F878B6DAA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22A43D-00B8-2AEB-F3D4-8C3E8F484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28B163-924E-7D3E-92A0-7E3098666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56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71B67-3712-3D61-48CC-B97B57E2F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A8632B-32AE-3957-206A-E56CFF1CB7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2EC4DB-92F8-8DA3-8EEA-EF8066B71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3A8407-C8A0-54EB-F10D-D886EF9C9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0CF26AE-9069-E650-C3BE-B4F904BD0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F17C9E-8DB2-1A1C-B85D-698C0FA51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7143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C3622B8-3B32-7392-EDB1-3FFA87124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65A4E6-E934-FBFB-1B5F-B3820DC28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665BC3-3C41-30B2-4DEB-2E6D6831E0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ADFA00-A7D0-E982-9B7B-BA32588EC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C2F43A-DA74-67CB-CDB9-8C802D734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6972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numCol="2">
            <a:noAutofit/>
          </a:bodyPr>
          <a:lstStyle/>
          <a:p>
            <a:r>
              <a:rPr lang="pt-BR" sz="2400" b="1" dirty="0">
                <a:latin typeface="+mn-lt"/>
              </a:rPr>
              <a:t>Eis-me Aqui Senhor</a:t>
            </a:r>
            <a:br>
              <a:rPr lang="pt-BR" sz="3200" dirty="0">
                <a:latin typeface="+mn-lt"/>
              </a:rPr>
            </a:br>
            <a:br>
              <a:rPr lang="pt-BR" sz="32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B                                     E                      B     F#</a:t>
            </a:r>
            <a:br>
              <a:rPr lang="pt-BR" sz="2400" b="1" dirty="0">
                <a:latin typeface="+mn-lt"/>
              </a:rPr>
            </a:br>
            <a:r>
              <a:rPr lang="pt-BR" sz="2400" b="1" dirty="0">
                <a:latin typeface="+mn-lt"/>
              </a:rPr>
              <a:t>Eis-me aqui, Senhor! Eis-me aqui, Senhor!</a:t>
            </a:r>
            <a:br>
              <a:rPr lang="pt-BR" sz="2400" b="1" dirty="0">
                <a:latin typeface="+mn-lt"/>
              </a:rPr>
            </a:br>
            <a:r>
              <a:rPr lang="pt-BR" sz="2400" b="1" dirty="0">
                <a:latin typeface="+mn-lt"/>
              </a:rPr>
              <a:t>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B                            E                                        B</a:t>
            </a:r>
            <a:br>
              <a:rPr lang="pt-BR" sz="2400" b="1" dirty="0">
                <a:solidFill>
                  <a:srgbClr val="002060"/>
                </a:solidFill>
                <a:latin typeface="+mn-lt"/>
              </a:rPr>
            </a:br>
            <a:r>
              <a:rPr lang="pt-BR" sz="2400" b="1" dirty="0">
                <a:latin typeface="+mn-lt"/>
              </a:rPr>
              <a:t>Pra fazer tua vontade, Pra viver no Teu amor</a:t>
            </a:r>
            <a:br>
              <a:rPr lang="pt-BR" sz="2400" b="1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                    F#7</a:t>
            </a:r>
            <a:br>
              <a:rPr lang="pt-BR" sz="2400" b="1" dirty="0">
                <a:latin typeface="+mn-lt"/>
              </a:rPr>
            </a:br>
            <a:r>
              <a:rPr lang="pt-BR" sz="2400" b="1" dirty="0">
                <a:latin typeface="+mn-lt"/>
              </a:rPr>
              <a:t>Pra fazer tua vontade, Pra viver no Teu amor</a:t>
            </a:r>
            <a:br>
              <a:rPr lang="pt-BR" sz="2400" b="1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              B</a:t>
            </a:r>
            <a:br>
              <a:rPr lang="pt-BR" sz="2400" b="1" dirty="0">
                <a:latin typeface="+mn-lt"/>
              </a:rPr>
            </a:br>
            <a:r>
              <a:rPr lang="pt-BR" sz="2400" b="1" dirty="0">
                <a:latin typeface="+mn-lt"/>
              </a:rPr>
              <a:t>Eis-me aqui, Senhor!</a:t>
            </a:r>
            <a:br>
              <a:rPr lang="pt-BR" sz="2400" dirty="0">
                <a:latin typeface="+mn-lt"/>
              </a:rPr>
            </a:b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  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E                                F#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O Senhor é o Pastor que me conduz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                    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B  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G#m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Por caminhos nunca vistos me enviou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               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F#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Sou chamado a ser fermento sal e luz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         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B      E          F#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B por isso respondi: aqui estou!</a:t>
            </a:r>
            <a:br>
              <a:rPr lang="pt-BR" sz="2400" dirty="0">
                <a:latin typeface="+mn-lt"/>
              </a:rPr>
            </a:br>
            <a:br>
              <a:rPr lang="pt-BR" sz="2400" dirty="0">
                <a:latin typeface="+mn-lt"/>
              </a:rPr>
            </a:b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             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E                  F#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Ele pôs em minha boca uma canção  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            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B  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G#m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Me ungiu como profeta e trovador   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 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F#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Da história e da vida do meu povo   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         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B      E        F#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B por isso respondi: aqui estou! </a:t>
            </a:r>
            <a:br>
              <a:rPr lang="pt-BR" sz="2400" dirty="0">
                <a:latin typeface="+mn-lt"/>
              </a:rPr>
            </a:b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                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E                  F#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Ponho a minha confiança no Senhor  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                     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B  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G#m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Da esperança sou chamado a ser sinal   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</a:t>
            </a:r>
            <a:r>
              <a:rPr lang="pt-BR" sz="2400" b="1" dirty="0" err="1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      F#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Seu ouvido se inclinou ao meu clamor   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                       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B      E        F#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B por isso respondi: aqui estou! </a:t>
            </a: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934892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240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Eis-me Aqui Senhor  B                                     E                      B     F# Eis-me aqui, Senhor! Eis-me aqui, Senhor!   B                            E                                        B Pra fazer tua vontade, Pra viver no Teu amor                              C#m                                     F#7 Pra fazer tua vontade, Pra viver no Teu amor                                B Eis-me aqui, Senhor!                            E                                F# O Senhor é o Pastor que me conduz                                             B              G#m Por caminhos nunca vistos me enviou                                             C#m             F# Sou chamado a ser fermento sal e luz                                  B      E          F# B por isso respondi: aqui estou!                                        E                  F# Ele pôs em minha boca uma canção                                       B              G#m Me ungiu como profeta e trovador                                  C#m                 F# Da história e da vida do meu povo                                     B      E        F# B por isso respondi: aqui estou!                                           E                  F# Ponho a minha confiança no Senhor                                                B              G#m Da esperança sou chamado a ser sinal                                    C#m                       F# Seu ouvido se inclinou ao meu clamor                                     B      E        F# B por isso respondi: aqui estou!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Eis-me Aqui Senhor  E                                     A                      E     B Eis-me aqui, Senhor! Eis-me aqui, Senhor!   E                            A                                        E Pra fazer tua vontade, Pra viver no Teu amor                              F#m                                     B7 Pra fazer tua vontade, Pra viver no Teu amor                                E Eis-me aqui, Senhor!                            A                                B O Senhor é o Pastor que me conduz                                             E              C#m Por caminhos nunca vistos me enviou                                             F#m             B Sou chamado a ser fermento sal e luz                                  E      A          B E por isso respondi: aqui estou!                                        A                  B Ele pôs em minha boca uma canção                                       E              C#m Me ungiu como profeta e trovador                                  F#m                 B Da história e da vida do meu povo                                     E      A        B E por isso respondi: aqui estou!                                           A                  B Ponho a minha confiança no Senhor                                                E              C#m Da esperança sou chamado a ser sinal                                    F#m                       B Seu ouvido se inclinou ao meu clamor                                     E      A        B E por isso respondi: aqui estou! </dc:title>
  <dc:creator>André Giacomelli</dc:creator>
  <cp:lastModifiedBy>André Giacomelli</cp:lastModifiedBy>
  <cp:revision>8</cp:revision>
  <dcterms:created xsi:type="dcterms:W3CDTF">2022-10-06T22:53:00Z</dcterms:created>
  <dcterms:modified xsi:type="dcterms:W3CDTF">2022-10-07T01:02:39Z</dcterms:modified>
</cp:coreProperties>
</file>