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                   C                      G     D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          C                                        G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Am                                     D7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G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    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Em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Am   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C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G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Em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Am       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C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G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        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Em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Am               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C        D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G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G                                     C                      G     D Eis-me aqui, Senhor! Eis-me aqui, Senhor!   G                            C                                        G Pra fazer tua vontade, Pra viver no Teu amor                              Am                                     D7 Pra fazer tua vontade, Pra viver no Teu amor                                G Eis-me aqui, Senhor!                            C                                D O Senhor é o Pastor que me conduz                                             G              Em Por caminhos nunca vistos me enviou                                             Am             D Sou chamado a ser fermento sal e luz                                  G      C          D G por isso respondi: aqui estou!                                        C                  D Ele pôs em minha boca uma canção                                       G              Em Me ungiu como profeta e trovador                                  Am                 D Da história e da vida do meu povo                                     G      C        D G por isso respondi: aqui estou!                                           C                  D Ponho a minha confiança no Senhor                                                G              Em Da esperança sou chamado a ser sinal                                    Am                       D Seu ouvido se inclinou ao meu clamor                                     G      C        D G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4</cp:revision>
  <dcterms:created xsi:type="dcterms:W3CDTF">2022-10-06T22:53:00Z</dcterms:created>
  <dcterms:modified xsi:type="dcterms:W3CDTF">2022-10-07T00:47:58Z</dcterms:modified>
</cp:coreProperties>
</file>