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6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3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16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0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7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2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8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6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C5A-78CD-4F2A-8D05-6ECDCFC43C8F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A637-924C-4689-A924-4D43256BF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0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b="1" dirty="0">
                <a:latin typeface="+mn-lt"/>
              </a:rPr>
              <a:t>Fica Sempre um Pouco de Perfume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Tom: 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#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07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G#                                             F#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578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latin typeface="+mn-lt"/>
              </a:rPr>
              <a:t>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do pouco que se tem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 que tem menos ainda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G#    F#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Enriquece o doador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G#7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Faz sua alma ainda mais linda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12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G#                                             F#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7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>
                <a:solidFill>
                  <a:srgbClr val="002060"/>
                </a:solidFill>
                <a:latin typeface="+mn-lt"/>
              </a:rPr>
              <a:t>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Dar ao próximo alegria,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Parece coisa tão singela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</a:t>
            </a:r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#    F#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Aos olhos de Deus, porém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G#7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É das artes a mais bela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37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5400" b="1" dirty="0" smtClean="0">
                <a:solidFill>
                  <a:srgbClr val="002060"/>
                </a:solidFill>
                <a:latin typeface="+mn-lt"/>
              </a:rPr>
              <a:t>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C#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+mn-lt"/>
              </a:rPr>
            </a:br>
            <a:r>
              <a:rPr lang="pt-BR" sz="5400" b="1" dirty="0">
                <a:latin typeface="+mn-lt"/>
              </a:rPr>
              <a:t>Fica sempre, um pouco de perfume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G#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oferecem rosas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G#                                             F#     C#</a:t>
            </a:r>
            <a:r>
              <a:rPr lang="pt-BR" sz="5400" dirty="0">
                <a:latin typeface="+mn-lt"/>
              </a:rPr>
              <a:t/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latin typeface="+mn-lt"/>
              </a:rPr>
              <a:t>Nas mãos que sabem ser gênero---</a:t>
            </a:r>
            <a:r>
              <a:rPr lang="pt-BR" sz="5400" b="1" dirty="0" err="1">
                <a:latin typeface="+mn-lt"/>
              </a:rPr>
              <a:t>sas</a:t>
            </a:r>
            <a:r>
              <a:rPr lang="pt-BR" sz="5400" b="1" dirty="0">
                <a:latin typeface="+mn-lt"/>
              </a:rPr>
              <a:t> </a:t>
            </a:r>
            <a:endParaRPr lang="pt-BR" sz="5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963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Fica Sempre um Pouco de Perfume Tom: C#</vt:lpstr>
      <vt:lpstr>            C#                                        D#m Fica sempre, um pouco de perfume          G#                                 D#m  Nas mãos que oferecem rosas      G#                                             F#     C# Nas mãos que sabem ser gênero---sas </vt:lpstr>
      <vt:lpstr> C# Dar do pouco que se tem                                  D#m Ao que tem menos ainda                                G#    F#  Enriquece o doador                                               C#      G#7 Faz sua alma ainda mais linda</vt:lpstr>
      <vt:lpstr>            C#                                        D#m Fica sempre, um pouco de perfume          G#                                 D#m  Nas mãos que oferecem rosas      G#                                             F#     C# Nas mãos que sabem ser gênero---sas </vt:lpstr>
      <vt:lpstr>C# Dar ao próximo alegria,                                  D#m Parece coisa tão singela                                          G#    F# Aos olhos de Deus, porém                                    C#   G#7 É das artes a mais bela</vt:lpstr>
      <vt:lpstr>            C#                                        D#m Fica sempre, um pouco de perfume          G#                                 D#m  Nas mãos que oferecem rosas      G#                                             F#     C# Nas mãos que sabem ser gênero---sas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Fica Sempre um Pouco de Perfume Tom: C               C                                        Dm Fica sempre, um pouco de perfume          G                                 Dm  Nas mãos que oferecem rosas      G                                                 F     C Nas mãos que sabem ser gênero---sas      C Dar do pouco que se tem                                  Dm Ao que tem menos ainda                                G    F  Enriquece o doador                                               C      G7 Faz sua alma ainda mais linda      C Dar ao próximo alegria,                                  Dm Parece coisa tão singela                                           G    F Aos olhos de Deus, porém                                    C   G7 É das artes a mais bela </dc:title>
  <dc:creator>User</dc:creator>
  <cp:lastModifiedBy>User</cp:lastModifiedBy>
  <cp:revision>4</cp:revision>
  <dcterms:created xsi:type="dcterms:W3CDTF">2021-12-17T13:10:15Z</dcterms:created>
  <dcterms:modified xsi:type="dcterms:W3CDTF">2021-12-17T14:20:54Z</dcterms:modified>
</cp:coreProperties>
</file>