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       Dm</a:t>
            </a:r>
            <a:r>
              <a:rPr lang="pt-BR" sz="5400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G                                 Dm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                 F     C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11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Dm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F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  C      G7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       Dm</a:t>
            </a:r>
            <a:r>
              <a:rPr lang="pt-BR" sz="5400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G                                 Dm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                 F     C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3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Dm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F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G7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804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        Dm</a:t>
            </a:r>
            <a:r>
              <a:rPr lang="pt-BR" sz="5400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G                                 Dm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                 F     C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847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C</vt:lpstr>
      <vt:lpstr>            C                                        Dm Fica sempre, um pouco de perfume          G                                 Dm  Nas mãos que oferecem rosas      G                                                 F     C Nas mãos que sabem ser gênero---sas </vt:lpstr>
      <vt:lpstr> C Dar do pouco que se tem                                  Dm Ao que tem menos ainda                                G    F  Enriquece o doador                                               C      G7 Faz sua alma ainda mais linda</vt:lpstr>
      <vt:lpstr>            C                                        Dm Fica sempre, um pouco de perfume          G                                 Dm  Nas mãos que oferecem rosas      G                                                 F     C Nas mãos que sabem ser gênero---sas </vt:lpstr>
      <vt:lpstr>C Dar ao próximo alegria,                                  Dm Parece coisa tão singela                                           G    F Aos olhos de Deus, porém                                    C   G7 É das artes a mais bela</vt:lpstr>
      <vt:lpstr>            C                                        Dm Fica sempre, um pouco de perfume          G                                 Dm  Nas mãos que oferecem rosas      G                                                 F     C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2021-12-17T14:22:18Z</dcterms:modified>
</cp:coreProperties>
</file>