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18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C7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14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C7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16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614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F</vt:lpstr>
      <vt:lpstr>            F                                        Gm Fica sempre, um pouco de perfume          C                                 Gm  Nas mãos que oferecem rosas           C                                           Bb      F Nas mãos que sabem ser gênero---sas </vt:lpstr>
      <vt:lpstr> F Dar do pouco que se tem                                  Gm Ao que tem menos ainda                                C    Bb  Enriquece o doador                                               F      C7 Faz sua alma ainda mais linda</vt:lpstr>
      <vt:lpstr>            F                                        Gm Fica sempre, um pouco de perfume          C                                 Gm  Nas mãos que oferecem rosas           C                                           Bb      F Nas mãos que sabem ser gênero---sas </vt:lpstr>
      <vt:lpstr>F Dar ao próximo alegria,                                  Gm Parece coisa tão singela                                           C    Bb Aos olhos de Deus, porém                                     F   C7 É das artes a mais bela</vt:lpstr>
      <vt:lpstr>            F                                        Gm Fica sempre, um pouco de perfume          C                                 Gm  Nas mãos que oferecem rosas           C                                           Bb      F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2021-12-17T14:25:19Z</dcterms:modified>
</cp:coreProperties>
</file>