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            D     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26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D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A      E7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2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            D     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0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D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E7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1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            D     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76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A</vt:lpstr>
      <vt:lpstr>            A                                        Bm Fica sempre, um pouco de perfume          E                                Bm  Nas mãos que oferecem rosas           E                                            D      A Nas mãos que sabem ser gênero---sas </vt:lpstr>
      <vt:lpstr> A Dar do pouco que se tem                                  Bm Ao que tem menos ainda                                E    D  Enriquece o doador                                               A      E7 Faz sua alma ainda mais linda</vt:lpstr>
      <vt:lpstr>            A                                        Bm Fica sempre, um pouco de perfume          E                                Bm  Nas mãos que oferecem rosas           E                                            D      A Nas mãos que sabem ser gênero---sas </vt:lpstr>
      <vt:lpstr>A Dar ao próximo alegria,                                  Bm Parece coisa tão singela                                           E    D Aos olhos de Deus, porém                                     A   E7 É das artes a mais bela</vt:lpstr>
      <vt:lpstr>            A                                        Bm Fica sempre, um pouco de perfume          E                                Bm  Nas mãos que oferecem rosas           E                                            D      A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2021-12-17T14:26:35Z</dcterms:modified>
</cp:coreProperties>
</file>