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                     Em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A                                 Em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A                                             G 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122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Em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A    G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A7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235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                     Em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A                                 Em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A                                             G 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16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Em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A    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D   A7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667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                     Em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A                                 Em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A                                             G 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393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D </vt:lpstr>
      <vt:lpstr>            D                                        Em Fica sempre, um pouco de perfume          A                                 Em  Nas mãos que oferecem rosas           A                                             G     D Nas mãos que sabem ser gênero---sas </vt:lpstr>
      <vt:lpstr> D Dar do pouco que se tem                                  Em Ao que tem menos ainda                                A    G  Enriquece o doador                                               D      A7 Faz sua alma ainda mais linda</vt:lpstr>
      <vt:lpstr>            D                                        Em Fica sempre, um pouco de perfume          A                                 Em  Nas mãos que oferecem rosas           A                                             G     D Nas mãos que sabem ser gênero---sas </vt:lpstr>
      <vt:lpstr>D Dar ao próximo alegria,                                  Em Parece coisa tão singela                                           A    G Aos olhos de Deus, porém                                     D   A7 É das artes a mais bela</vt:lpstr>
      <vt:lpstr>            D                                        Em Fica sempre, um pouco de perfume          A                                 Em  Nas mãos que oferecem rosas           A                                             G     D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2021-12-17T14:30:30Z</dcterms:modified>
</cp:coreProperties>
</file>