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Cm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Cm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         D#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Cm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F    D#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F7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293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Cm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Cm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         D#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63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F    D#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F7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4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Cm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Cm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                                         D#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16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Bb</vt:lpstr>
      <vt:lpstr>            Bb                                        Cm Fica sempre, um pouco de perfume          F                                Cm  Nas mãos que oferecem rosas           F                                         D#      Bb Nas mãos que sabem ser gênero---sas </vt:lpstr>
      <vt:lpstr> Bb Dar do pouco que se tem                                  Cm Ao que tem menos ainda                                F    D#  Enriquece o doador                                               Bb      F7 Faz sua alma ainda mais linda</vt:lpstr>
      <vt:lpstr>            Bb                                        Cm Fica sempre, um pouco de perfume          F                                Cm  Nas mãos que oferecem rosas           F                                         D#      Bb Nas mãos que sabem ser gênero---sas </vt:lpstr>
      <vt:lpstr>Bb Dar ao próximo alegria,                                  Cm Parece coisa tão singela                                           F    D# Aos olhos de Deus, porém                                     Bb   F7 É das artes a mais bela</vt:lpstr>
      <vt:lpstr>            Bb                                        Cm Fica sempre, um pouco de perfume          F                                Cm  Nas mãos que oferecem rosas           F                                         D#      Bb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2021-12-17T14:31:35Z</dcterms:modified>
</cp:coreProperties>
</file>