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F#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F#                                         E      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0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F#    E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  B      F#7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</a:t>
            </a:r>
            <a:r>
              <a:rPr lang="pt-BR" sz="5400" dirty="0" smtClean="0">
                <a:latin typeface="+mn-lt"/>
              </a:rPr>
              <a:t>linda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30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F#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F#                                         E      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2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E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B   F#7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F#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F#                                         E      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17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B </vt:lpstr>
      <vt:lpstr>            B                                        C#m Fica sempre, um pouco de perfume          F#                                C#m  Nas mãos que oferecem rosas           F#                                         E      B Nas mãos que sabem ser gênero---sas   </vt:lpstr>
      <vt:lpstr> B Dar do pouco que se tem                                  C#m Ao que tem menos ainda                                F#    E  Enriquece o doador                                               B      F#7 Faz sua alma ainda mais linda</vt:lpstr>
      <vt:lpstr>            B                                        C#m Fica sempre, um pouco de perfume          F#                                C#m  Nas mãos que oferecem rosas           F#                                         E      B Nas mãos que sabem ser gênero---sas   </vt:lpstr>
      <vt:lpstr>B Dar ao próximo alegria,                                  C#m Parece coisa tão singela                                           F#    E Aos olhos de Deus, porém                                     B   F#7 É das artes a mais bela</vt:lpstr>
      <vt:lpstr>            B                                        C#m Fica sempre, um pouco de perfume          F#                                C#m  Nas mãos que oferecem rosas           F#                                         E      B Nas mãos que sabem ser gênero---sas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2021-12-17T14:32:50Z</dcterms:modified>
</cp:coreProperties>
</file>