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D#                                       C#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09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D#    C#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G#      D#7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1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D#                                       C#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1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D#    C#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D#7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51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D#                                       C#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601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G# </vt:lpstr>
      <vt:lpstr>            G#                                        Bbm Fica sempre, um pouco de perfume          D#                                Bbm  Nas mãos que oferecem rosas           D#                                       C#      G# Nas mãos que sabem ser gênero---sas </vt:lpstr>
      <vt:lpstr> G# Dar do pouco que se tem                                  Bbm Ao que tem menos ainda                                D#    C#  Enriquece o doador                                               G#      D#7 Faz sua alma ainda mais linda</vt:lpstr>
      <vt:lpstr>            G#                                        Bbm Fica sempre, um pouco de perfume          D#                                Bbm  Nas mãos que oferecem rosas           D#                                       C#      G# Nas mãos que sabem ser gênero---sas </vt:lpstr>
      <vt:lpstr>G# Dar ao próximo alegria,                                  Bbm Parece coisa tão singela                                           D#    C# Aos olhos de Deus, porém                                     G#   D#7 É das artes a mais bela</vt:lpstr>
      <vt:lpstr>            G#                                        Bbm Fica sempre, um pouco de perfume          D#                                Bbm  Nas mãos que oferecem rosas           D#                                       C#      G#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2021-12-17T14:34:23Z</dcterms:modified>
</cp:coreProperties>
</file>