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D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                                           C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4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D    C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G      D7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7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D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                                           C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1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C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D7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9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D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D                                           C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277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G</vt:lpstr>
      <vt:lpstr>            G                                        Am Fica sempre, um pouco de perfume          D                                Am  Nas mãos que oferecem rosas           D                                           C      G Nas mãos que sabem ser gênero---sas </vt:lpstr>
      <vt:lpstr> G Dar do pouco que se tem                                  Am Ao que tem menos ainda                                D    C  Enriquece o doador                                               G      D7 Faz sua alma ainda mais linda</vt:lpstr>
      <vt:lpstr>            G                                        Am Fica sempre, um pouco de perfume          D                                Am  Nas mãos que oferecem rosas           D                                           C      G Nas mãos que sabem ser gênero---sas </vt:lpstr>
      <vt:lpstr>G Dar ao próximo alegria,                                  Am Parece coisa tão singela                                           D    C Aos olhos de Deus, porém                                     G   D7 É das artes a mais bela</vt:lpstr>
      <vt:lpstr>            G                                        Am Fica sempre, um pouco de perfume          D                                Am  Nas mãos que oferecem rosas           D                                           C      G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2021-12-17T14:35:34Z</dcterms:modified>
</cp:coreProperties>
</file>