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Fica Sempre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Tom: 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C#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Fica sempre,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G#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oferecem rosas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G#                                             F# 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sabem ser gênero---</a:t>
            </a:r>
            <a:r>
              <a:rPr lang="pt-BR" sz="2400" b="1" dirty="0" err="1">
                <a:latin typeface="+mn-lt"/>
              </a:rPr>
              <a:t>sas</a:t>
            </a:r>
            <a:r>
              <a:rPr lang="pt-BR" sz="2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do pouco que se tem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 que tem menos ainda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G#    F#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Enriquece o doador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G#7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 sua alma ainda mais linda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ao próximo alegria,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Parece coisa tão singela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G#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Aos olhos de Deus, porém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G#7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das artes a mais bela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Fica Sempre um Pouco de Perfume Tom: C#               C#                                        D#m Fica sempre, um pouco de perfume          G#                                 D#m  Nas mãos que oferecem rosas      G#                                             F#     C# Nas mãos que sabem ser gênero---sas      C# Dar do pouco que se tem                                  D#m Ao que tem menos ainda                                G#    F#  Enriquece o doador                                               C#      G#7 Faz sua alma ainda mais linda     C# Dar ao próximo alegria,                                  D#m Parece coisa tão singela                                           G#    F# Aos olhos de Deus, porém                                    C#   G#7 É das artes a mais bela  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2021-12-17T13:14:52Z</dcterms:modified>
</cp:coreProperties>
</file>