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F#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C#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C#                                           B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C#    B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F#      C#7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>
                <a:latin typeface="+mn-lt"/>
              </a:rPr>
              <a:t> </a:t>
            </a: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>
                <a:latin typeface="+mn-lt"/>
              </a:rPr>
              <a:t/>
            </a:r>
            <a:br>
              <a:rPr lang="pt-BR" sz="2400">
                <a:latin typeface="+mn-lt"/>
              </a:rPr>
            </a:b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C#    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F#   C#7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F#               F#                                        G#m Fica sempre, um pouco de perfume          C#                                G#m  Nas mãos que oferecem rosas           C#                                           B      F# Nas mãos que sabem ser gênero---sas      F# Dar do pouco que se tem                                  G#m Ao que tem menos ainda                                C#    B  Enriquece o doador                                               F#      C#7 Faz sua alma ainda mais linda      F# Dar ao próximo alegria,                                  G#m Parece coisa tão singela                                           C#    B Aos olhos de Deus, porém                                     F#   C#7 É das artes a mais bela  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2021-12-17T14:10:45Z</dcterms:modified>
</cp:coreProperties>
</file>