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                          D  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D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  A      E7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>
                <a:latin typeface="+mn-lt"/>
              </a:rPr>
              <a:t> </a:t>
            </a: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>
                <a:latin typeface="+mn-lt"/>
              </a:rPr>
              <a:t/>
            </a:r>
            <a:br>
              <a:rPr lang="pt-BR" sz="2400">
                <a:latin typeface="+mn-lt"/>
              </a:rPr>
            </a:b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D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A   E7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A               A                                        Bm Fica sempre, um pouco de perfume          E                                Bm  Nas mãos que oferecem rosas           E                                            D      A Nas mãos que sabem ser gênero---sas      A Dar do pouco que se tem                                  Bm Ao que tem menos ainda                                E    D  Enriquece o doador                                               A      E7 Faz sua alma ainda mais linda      A Dar ao próximo alegria,                                  Bm Parece coisa tão singela                                           E    D Aos olhos de Deus, porém                                     A   E7 É das artes a mais bela 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2021-12-17T14:16:04Z</dcterms:modified>
</cp:coreProperties>
</file>