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8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3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6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37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0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latin typeface="+mn-lt"/>
              </a:rPr>
              <a:t>Fica Sempre um Pouco de Perfume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Tom: 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E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b="1" dirty="0">
                <a:latin typeface="+mn-lt"/>
              </a:rPr>
              <a:t>Fica sempre, um pouco de perfume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B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Nas mãos que oferecem rosas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B                                           A      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Nas mãos que sabem ser gênero---</a:t>
            </a:r>
            <a:r>
              <a:rPr lang="pt-BR" sz="2400" b="1" dirty="0" err="1">
                <a:latin typeface="+mn-lt"/>
              </a:rPr>
              <a:t>sas</a:t>
            </a:r>
            <a:r>
              <a:rPr lang="pt-BR" sz="2400" b="1" dirty="0">
                <a:latin typeface="+mn-lt"/>
              </a:rPr>
              <a:t>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Dar do pouco que se tem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Ao que tem menos ainda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B    A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Enriquece o doador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      E      B7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Faz sua alma ainda mais linda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Dar ao próximo alegria,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Parece coisa tão singela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  B    A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Aos olhos de Deus, porém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E   B7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das artes a mais bela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6070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Fica Sempre um Pouco de Perfume Tom: E               E                                        F#m Fica sempre, um pouco de perfume          B                                 F#m  Nas mãos que oferecem rosas           B                                           A      E Nas mãos que sabem ser gênero---sas      E Dar do pouco que se tem                                  F#m Ao que tem menos ainda                                B    A  Enriquece o doador                                               E      B7 Faz sua alma ainda mais linda      E Dar ao próximo alegria,                                  F#m Parece coisa tão singela                                           B    A Aos olhos de Deus, porém                                     E   B7 É das artes a mais bela 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Fica Sempre um Pouco de Perfume Tom: C               C                                        Dm Fica sempre, um pouco de perfume          G                                 Dm  Nas mãos que oferecem rosas      G                                                 F     C Nas mãos que sabem ser gênero---sas      C Dar do pouco que se tem                                  Dm Ao que tem menos ainda                                G    F  Enriquece o doador                                               C      G7 Faz sua alma ainda mais linda      C Dar ao próximo alegria,                                  Dm Parece coisa tão singela                                           G    F Aos olhos de Deus, porém                                    C   G7 É das artes a mais bela </dc:title>
  <dc:creator>User</dc:creator>
  <cp:lastModifiedBy>User</cp:lastModifiedBy>
  <cp:revision>3</cp:revision>
  <dcterms:created xsi:type="dcterms:W3CDTF">2021-12-17T13:10:15Z</dcterms:created>
  <dcterms:modified xsi:type="dcterms:W3CDTF">2021-12-17T14:16:49Z</dcterms:modified>
</cp:coreProperties>
</file>