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Fica Sempre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Tom: 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Cm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Fica sempre, um pouco de perfume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         Cm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oferecem rosas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                                         D#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Nas mãos que sabem ser gênero---</a:t>
            </a:r>
            <a:r>
              <a:rPr lang="pt-BR" sz="2400" b="1" dirty="0" err="1">
                <a:latin typeface="+mn-lt"/>
              </a:rPr>
              <a:t>sas</a:t>
            </a:r>
            <a:r>
              <a:rPr lang="pt-BR" sz="2400" b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do pouco que se tem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Cm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Ao que tem menos ainda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F    D#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Enriquece o doador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F7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 sua alma ainda mais linda</a:t>
            </a:r>
            <a:br>
              <a:rPr lang="pt-BR" sz="2400" dirty="0">
                <a:latin typeface="+mn-lt"/>
              </a:rPr>
            </a:br>
            <a:r>
              <a:rPr lang="pt-BR" sz="2400">
                <a:latin typeface="+mn-lt"/>
              </a:rPr>
              <a:t> </a:t>
            </a: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>
                <a:latin typeface="+mn-lt"/>
              </a:rPr>
              <a:t/>
            </a:r>
            <a:br>
              <a:rPr lang="pt-BR" sz="2400">
                <a:latin typeface="+mn-lt"/>
              </a:rPr>
            </a:br>
            <a:r>
              <a:rPr lang="pt-BR" sz="2400" smtClean="0">
                <a:latin typeface="+mn-lt"/>
              </a:rPr>
              <a:t/>
            </a:r>
            <a:br>
              <a:rPr lang="pt-BR" sz="240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Dar ao próximo alegria,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Parece coisa tão singela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F    D#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Aos olhos de Deus, porém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F7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das artes a mais bela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Fica Sempre um Pouco de Perfume Tom: Bb               Bb                                        Cm Fica sempre, um pouco de perfume          F                                Cm  Nas mãos que oferecem rosas           F                                         D#      Bb Nas mãos que sabem ser gênero---sas      Bb Dar do pouco que se tem                                  Cm Ao que tem menos ainda                                F    D#  Enriquece o doador                                               Bb      F7 Faz sua alma ainda mais linda      Bb Dar ao próximo alegria,                                  Cm Parece coisa tão singela                                           F    D# Aos olhos de Deus, porém                                     Bb   F7 É das artes a mais bela 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3</cp:revision>
  <dcterms:created xsi:type="dcterms:W3CDTF">2021-12-17T13:10:15Z</dcterms:created>
  <dcterms:modified xsi:type="dcterms:W3CDTF">2021-12-17T14:13:37Z</dcterms:modified>
</cp:coreProperties>
</file>