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769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583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360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5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31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6165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02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5374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227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58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628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500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Autofit/>
          </a:bodyPr>
          <a:lstStyle/>
          <a:p>
            <a:pPr algn="l"/>
            <a:r>
              <a:rPr lang="pt-BR" sz="2400" b="1" dirty="0">
                <a:latin typeface="+mn-lt"/>
              </a:rPr>
              <a:t>Fica Sempre um Pouco de Perfume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Tom: 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G#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G#                           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400" b="1" dirty="0">
                <a:solidFill>
                  <a:srgbClr val="002060"/>
                </a:solidFill>
                <a:latin typeface="+mn-lt"/>
              </a:rPr>
            </a:br>
            <a:r>
              <a:rPr lang="pt-BR" sz="2400" b="1" dirty="0">
                <a:latin typeface="+mn-lt"/>
              </a:rPr>
              <a:t>Fica sempre, um pouco de perfume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D#                   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 </a:t>
            </a:r>
            <a:br>
              <a:rPr lang="pt-BR" sz="2400" b="1" dirty="0">
                <a:solidFill>
                  <a:srgbClr val="002060"/>
                </a:solidFill>
                <a:latin typeface="+mn-lt"/>
              </a:rPr>
            </a:br>
            <a:r>
              <a:rPr lang="pt-BR" sz="2400" b="1" dirty="0">
                <a:latin typeface="+mn-lt"/>
              </a:rPr>
              <a:t>Nas mãos que oferecem rosas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D#                                       C#      G#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Nas mãos que sabem ser gênero---</a:t>
            </a:r>
            <a:r>
              <a:rPr lang="pt-BR" sz="2400" b="1" dirty="0" err="1">
                <a:latin typeface="+mn-lt"/>
              </a:rPr>
              <a:t>sas</a:t>
            </a:r>
            <a:r>
              <a:rPr lang="pt-BR" sz="2400" b="1" dirty="0">
                <a:latin typeface="+mn-lt"/>
              </a:rPr>
              <a:t> 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G#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Dar do pouco que se tem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   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Ao que tem menos ainda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              D#    C# 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Enriquece o doador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                             G#      D#7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Faz sua alma ainda mais linda</a:t>
            </a:r>
            <a:br>
              <a:rPr lang="pt-BR" sz="2400" dirty="0">
                <a:latin typeface="+mn-lt"/>
              </a:rPr>
            </a:br>
            <a:r>
              <a:rPr lang="pt-BR" sz="2400">
                <a:latin typeface="+mn-lt"/>
              </a:rPr>
              <a:t> </a:t>
            </a:r>
            <a:r>
              <a:rPr lang="pt-BR" sz="2400" smtClean="0">
                <a:latin typeface="+mn-lt"/>
              </a:rPr>
              <a:t/>
            </a:r>
            <a:br>
              <a:rPr lang="pt-BR" sz="2400" smtClean="0">
                <a:latin typeface="+mn-lt"/>
              </a:rPr>
            </a:br>
            <a:r>
              <a:rPr lang="pt-BR" sz="2400">
                <a:latin typeface="+mn-lt"/>
              </a:rPr>
              <a:t/>
            </a:r>
            <a:br>
              <a:rPr lang="pt-BR" sz="2400">
                <a:latin typeface="+mn-lt"/>
              </a:rPr>
            </a:br>
            <a:r>
              <a:rPr lang="pt-BR" sz="2400" smtClean="0">
                <a:latin typeface="+mn-lt"/>
              </a:rPr>
              <a:t/>
            </a:r>
            <a:br>
              <a:rPr lang="pt-BR" sz="2400" smtClean="0">
                <a:latin typeface="+mn-lt"/>
              </a:rPr>
            </a:b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G#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Dar ao próximo alegria,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                   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Parece coisa tão singela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                         D#    C#</a:t>
            </a:r>
            <a:br>
              <a:rPr lang="pt-BR" sz="2400" b="1" dirty="0">
                <a:solidFill>
                  <a:srgbClr val="002060"/>
                </a:solidFill>
                <a:latin typeface="+mn-lt"/>
              </a:rPr>
            </a:br>
            <a:r>
              <a:rPr lang="pt-BR" sz="2400" dirty="0">
                <a:latin typeface="+mn-lt"/>
              </a:rPr>
              <a:t>Aos olhos de Deus, porém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          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G#   D#7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É das artes a mais bela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endParaRPr lang="pt-BR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60708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Fica Sempre um Pouco de Perfume Tom: G#               G#                                        Bbm Fica sempre, um pouco de perfume          D#                                Bbm  Nas mãos que oferecem rosas           D#                                       C#      G# Nas mãos que sabem ser gênero---sas      G# Dar do pouco que se tem                                  Bbm Ao que tem menos ainda                                D#    C#  Enriquece o doador                                               G#      D#7 Faz sua alma ainda mais linda      G# Dar ao próximo alegria,                                  Bbm Parece coisa tão singela                                           D#    C# Aos olhos de Deus, porém                                     G#   D#7 É das artes a mais bela  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Fica Sempre um Pouco de Perfume Tom: C               C                                        Dm Fica sempre, um pouco de perfume          G                                 Dm  Nas mãos que oferecem rosas      G                                                 F     C Nas mãos que sabem ser gênero---sas      C Dar do pouco que se tem                                  Dm Ao que tem menos ainda                                G    F  Enriquece o doador                                               C      G7 Faz sua alma ainda mais linda      C Dar ao próximo alegria,                                  Dm Parece coisa tão singela                                           G    F Aos olhos de Deus, porém                                    C   G7 É das artes a mais bela </dc:title>
  <dc:creator>User</dc:creator>
  <cp:lastModifiedBy>User</cp:lastModifiedBy>
  <cp:revision>3</cp:revision>
  <dcterms:created xsi:type="dcterms:W3CDTF">2021-12-17T13:10:15Z</dcterms:created>
  <dcterms:modified xsi:type="dcterms:W3CDTF">2021-12-17T14:11:46Z</dcterms:modified>
</cp:coreProperties>
</file>