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Fica Sempre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Tom: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Fica sempre,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D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oferecem rosas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D                                           C      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sabem ser gênero---</a:t>
            </a:r>
            <a:r>
              <a:rPr lang="pt-BR" sz="2400" b="1" dirty="0" err="1">
                <a:latin typeface="+mn-lt"/>
              </a:rPr>
              <a:t>sas</a:t>
            </a:r>
            <a:r>
              <a:rPr lang="pt-BR" sz="2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do pouco que se tem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 que tem menos ainda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D    C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Enriquece o doador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  G      D7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 sua alma ainda mais linda</a:t>
            </a:r>
            <a:br>
              <a:rPr lang="pt-BR" sz="2400" dirty="0">
                <a:latin typeface="+mn-lt"/>
              </a:rPr>
            </a:br>
            <a:r>
              <a:rPr lang="pt-BR" sz="2400">
                <a:latin typeface="+mn-lt"/>
              </a:rPr>
              <a:t> </a:t>
            </a: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>
                <a:latin typeface="+mn-lt"/>
              </a:rPr>
              <a:t/>
            </a:r>
            <a:br>
              <a:rPr lang="pt-BR" sz="2400">
                <a:latin typeface="+mn-lt"/>
              </a:rPr>
            </a:b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ao próximo alegria,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Parece coisa tão singela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C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Aos olhos de Deus, porém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D7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das artes a mais bela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Fica Sempre um Pouco de Perfume Tom: G               G                                        Am Fica sempre, um pouco de perfume          D                                Am  Nas mãos que oferecem rosas           D                                           C      G Nas mãos que sabem ser gênero---sas      G Dar do pouco que se tem                                  Am Ao que tem menos ainda                                D    C  Enriquece o doador                                               G      D7 Faz sua alma ainda mais linda      G Dar ao próximo alegria,                                  Am Parece coisa tão singela                                           D    C Aos olhos de Deus, porém                                     G   D7 É das artes a mais bela  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2021-12-17T14:08:34Z</dcterms:modified>
</cp:coreProperties>
</file>