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75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41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2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97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47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79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18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61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66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83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18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86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6600" b="1" dirty="0">
                <a:latin typeface="+mn-lt"/>
              </a:rPr>
              <a:t>Glória a Deus nos Altos Céus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Tom: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#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660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C#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G#7 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Vós somente sois o Santo.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O </a:t>
            </a:r>
            <a:r>
              <a:rPr lang="pt-BR" dirty="0">
                <a:latin typeface="+mn-lt"/>
              </a:rPr>
              <a:t>Altíssimo, o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#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Com o Espírito Divino,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De </a:t>
            </a:r>
            <a:r>
              <a:rPr lang="pt-BR" dirty="0">
                <a:latin typeface="+mn-lt"/>
              </a:rPr>
              <a:t>Deus Pai no esplendor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974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C#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F#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#         G#7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185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C#          G#7   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#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b="1" dirty="0">
                <a:solidFill>
                  <a:srgbClr val="002060"/>
                </a:solidFill>
                <a:latin typeface="+mn-lt"/>
              </a:rPr>
            </a:br>
            <a:r>
              <a:rPr lang="pt-BR" dirty="0">
                <a:latin typeface="+mn-lt"/>
              </a:rPr>
              <a:t>Glória a Deus nos altos céus!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Paz </a:t>
            </a:r>
            <a:r>
              <a:rPr lang="pt-BR" dirty="0">
                <a:latin typeface="+mn-lt"/>
              </a:rPr>
              <a:t>na terra seus amados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#                   C#   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b="1" dirty="0" smtClean="0">
                <a:solidFill>
                  <a:srgbClr val="002060"/>
                </a:solidFill>
                <a:latin typeface="+mn-lt"/>
              </a:rPr>
            </a:br>
            <a:r>
              <a:rPr lang="pt-BR" dirty="0" smtClean="0">
                <a:latin typeface="+mn-lt"/>
              </a:rPr>
              <a:t>A </a:t>
            </a:r>
            <a:r>
              <a:rPr lang="pt-BR" dirty="0">
                <a:latin typeface="+mn-lt"/>
              </a:rPr>
              <a:t>vós louvam Rei celeste,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Os </a:t>
            </a:r>
            <a:r>
              <a:rPr lang="pt-BR" dirty="0">
                <a:latin typeface="+mn-lt"/>
              </a:rPr>
              <a:t>que foram </a:t>
            </a:r>
            <a:r>
              <a:rPr lang="pt-BR" dirty="0" smtClean="0">
                <a:latin typeface="+mn-lt"/>
              </a:rPr>
              <a:t>libertados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485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C#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F#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#         G#7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934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C#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G#7                        C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Deus e Pai, nós vos louvamos</a:t>
            </a:r>
            <a:r>
              <a:rPr lang="pt-BR" dirty="0" smtClean="0">
                <a:latin typeface="+mn-lt"/>
              </a:rPr>
              <a:t>,</a:t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 </a:t>
            </a:r>
            <a:r>
              <a:rPr lang="pt-BR" dirty="0">
                <a:latin typeface="+mn-lt"/>
              </a:rPr>
              <a:t>Adoramos, bendizemos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G#    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Damos glória ao vosso nome,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Vossos </a:t>
            </a:r>
            <a:r>
              <a:rPr lang="pt-BR" dirty="0">
                <a:latin typeface="+mn-lt"/>
              </a:rPr>
              <a:t>dons agradecemos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030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C#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F#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#         G#7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120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C#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G#7 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Senhor nosso, Jesus Cristo.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Unigênito </a:t>
            </a:r>
            <a:r>
              <a:rPr lang="pt-BR" dirty="0">
                <a:latin typeface="+mn-lt"/>
              </a:rPr>
              <a:t>do Pai,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</a:t>
            </a:r>
            <a:r>
              <a:rPr lang="pt-BR" b="1" dirty="0" smtClean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G#                        C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Vós, de Deus Cordeiro Santo,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Nossas </a:t>
            </a:r>
            <a:r>
              <a:rPr lang="pt-BR" dirty="0">
                <a:latin typeface="+mn-lt"/>
              </a:rPr>
              <a:t>culpas perdoai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891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C#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F#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#         G#7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075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C#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G#7                 C#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Vós, que estais junto do Pai.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Como </a:t>
            </a:r>
            <a:r>
              <a:rPr lang="pt-BR" dirty="0">
                <a:latin typeface="+mn-lt"/>
              </a:rPr>
              <a:t>nosso Intercessor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G#                  C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#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b="1" dirty="0">
                <a:solidFill>
                  <a:srgbClr val="002060"/>
                </a:solidFill>
                <a:latin typeface="+mn-lt"/>
              </a:rPr>
            </a:br>
            <a:r>
              <a:rPr lang="pt-BR" dirty="0">
                <a:latin typeface="+mn-lt"/>
              </a:rPr>
              <a:t>Acolhei nossos pedidos.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G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#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Atendei </a:t>
            </a:r>
            <a:r>
              <a:rPr lang="pt-BR" dirty="0">
                <a:latin typeface="+mn-lt"/>
              </a:rPr>
              <a:t>nosso clamor 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959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C#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F#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F#m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#         G#7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#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7336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65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Glória a Deus nos Altos Céus Tom: C#</vt:lpstr>
      <vt:lpstr>   C#          G#7                      C# Glória a Deus nos altos céus!              D#m Paz na terra seus amados                F#                   C#                      A vós louvam Rei celeste,              D#m               G# Os que foram libertados</vt:lpstr>
      <vt:lpstr> C#                  F#        F#m  Glória a Deus lá nos céus,      C#         G#7        C# E paz aos seus A-mém  (2x)</vt:lpstr>
      <vt:lpstr> C#        G#7                        C# Deus e Pai, nós vos louvamos,         D#m  Adoramos, bendizemos                  G#                      C# Damos glória ao vosso nome,              D#m               G# Vossos dons agradecemos</vt:lpstr>
      <vt:lpstr> C#                  F#        F#m  Glória a Deus lá nos céus,      C#         G#7        C# E paz aos seus A-mém  (2x)</vt:lpstr>
      <vt:lpstr> C#          G#7                  C# Senhor nosso, Jesus Cristo.       D#m Unigênito do Pai,               G#                        C# Vós, de Deus Cordeiro Santo,             D#m             G# Nossas culpas perdoai</vt:lpstr>
      <vt:lpstr> C#                  F#        F#m  Glória a Deus lá nos céus,      C#         G#7        C# E paz aos seus A-mém  (2x)</vt:lpstr>
      <vt:lpstr> C#             G#7                 C# Vós, que estais junto do Pai.               D#m Como nosso Intercessor         G#                  C# Acolhei nossos pedidos.     D#m                G# Atendei nosso clamor </vt:lpstr>
      <vt:lpstr> C#                  F#        F#m  Glória a Deus lá nos céus,      C#         G#7        C# E paz aos seus A-mém  (2x)</vt:lpstr>
      <vt:lpstr>C#        G#7                  C# Vós somente sois o Santo.         D#m O Altíssimo, o Senhor                  G#         C# Com o Espírito Divino,                D#m               G# De Deus Pai no esplendor</vt:lpstr>
      <vt:lpstr> C#                  F#        F#m  Glória a Deus lá nos céus,      C#         G#7        C# E paz aos seus A-mém 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nos Altos Céus Tom: F     F          C7                        F                      Gm Glória a Deus nos altos céus! Paz na terra seus amados                   C                   F                     Gm               C A vós louvam Rei celeste, Os que foram libertados    F                      Bb      Bbm          F              C7          F Glória a Deus lá nos céus, E paz aos seus A-mém  (2x)      F          C7                        F                   Gm Deus e Pai, nós vos louvamos, Adoramos, bendizemos                  C                          F                      Gm               C Damos glória ao vosso nome, Vossos dons agradecemos   F                      Bb      Bbm          F              C7          F Glória a Deus lá nos céus, E paz aos seus A-mém  (2x)   F              C7                  F                  Gm Senhor nosso, Jesus Cristo. Unigênito do Pai,                  C                         F                       Gm                 C Vós, de Deus Cordeiro Santo, Nossas culpas perdoai      F                      Bb      Bbm          F              C7          F Glória a Deus lá nos céus, E paz aos seus A-mém  (2x)    F                  C7                   F                 Gm Vós, que estais junto do Pai. Como nosso Intercessor         C                   F                     Gm               C Acolhei nossos pedidos. Atendei nosso clamor     F                      Bb      Bbm          F              C7          F Glória a Deus lá nos céus, E paz aos seus A-mém  (2x)   F              C7                  F                 Gm Vós somente sois o Santo. O Altíssimo, o Senhor                    C           F                      Gm               C Com o Espírito Divino, De Deus Pai no esplendor   F                      Bb      Bbm          F              C7          F Glória a Deus lá nos céus, E paz aos seus A-mém  (2x) </dc:title>
  <dc:creator>User</dc:creator>
  <cp:lastModifiedBy>User</cp:lastModifiedBy>
  <cp:revision>12</cp:revision>
  <dcterms:created xsi:type="dcterms:W3CDTF">2022-01-26T22:10:40Z</dcterms:created>
  <dcterms:modified xsi:type="dcterms:W3CDTF">2022-01-27T12:38:33Z</dcterms:modified>
</cp:coreProperties>
</file>