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1" r:id="rId7"/>
    <p:sldId id="280" r:id="rId8"/>
    <p:sldId id="263" r:id="rId9"/>
    <p:sldId id="281" r:id="rId10"/>
    <p:sldId id="265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5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9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7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9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66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8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34ED-E959-445E-8914-880CF458A2C7}" type="datetimeFigureOut">
              <a:rPr lang="pt-BR" smtClean="0"/>
              <a:t>27/01/2022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7C22-060A-4B57-BCEA-356056EF8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86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6600" b="1" dirty="0">
                <a:latin typeface="+mn-lt"/>
              </a:rPr>
              <a:t>Glória a Deus nos Altos Céus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6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C7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 somente sois o Santo.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 </a:t>
            </a:r>
            <a:r>
              <a:rPr lang="pt-BR" dirty="0">
                <a:latin typeface="+mn-lt"/>
              </a:rPr>
              <a:t>Altíssimo, o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Com o Espírito Divino,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De </a:t>
            </a:r>
            <a:r>
              <a:rPr lang="pt-BR" dirty="0">
                <a:latin typeface="+mn-lt"/>
              </a:rPr>
              <a:t>Deus Pai no esplendor</a:t>
            </a:r>
          </a:p>
        </p:txBody>
      </p:sp>
    </p:spTree>
    <p:extLst>
      <p:ext uri="{BB962C8B-B14F-4D97-AF65-F5344CB8AC3E}">
        <p14:creationId xmlns:p14="http://schemas.microsoft.com/office/powerpoint/2010/main" val="255974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C7         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60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C7                      F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Glória a Deus nos altos céus!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Paz </a:t>
            </a:r>
            <a:r>
              <a:rPr lang="pt-BR" dirty="0">
                <a:latin typeface="+mn-lt"/>
              </a:rPr>
              <a:t>na terra seus amados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F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 smtClean="0">
                <a:solidFill>
                  <a:srgbClr val="002060"/>
                </a:solidFill>
                <a:latin typeface="+mn-lt"/>
              </a:rPr>
            </a:br>
            <a:r>
              <a:rPr lang="pt-BR" dirty="0" smtClean="0">
                <a:latin typeface="+mn-lt"/>
              </a:rPr>
              <a:t>A </a:t>
            </a:r>
            <a:r>
              <a:rPr lang="pt-BR" dirty="0">
                <a:latin typeface="+mn-lt"/>
              </a:rPr>
              <a:t>vós louvam Rei celeste,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Os </a:t>
            </a:r>
            <a:r>
              <a:rPr lang="pt-BR" dirty="0">
                <a:latin typeface="+mn-lt"/>
              </a:rPr>
              <a:t>que foram </a:t>
            </a:r>
            <a:r>
              <a:rPr lang="pt-BR" dirty="0" smtClean="0">
                <a:latin typeface="+mn-lt"/>
              </a:rPr>
              <a:t>libertados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8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C7         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934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C7     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Deus e Pai, nós vos louvamos</a:t>
            </a:r>
            <a:r>
              <a:rPr lang="pt-BR" dirty="0" smtClean="0">
                <a:latin typeface="+mn-lt"/>
              </a:rPr>
              <a:t>,</a:t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 </a:t>
            </a:r>
            <a:r>
              <a:rPr lang="pt-BR" dirty="0">
                <a:latin typeface="+mn-lt"/>
              </a:rPr>
              <a:t>Adoramos, bendizemos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Damos glória ao vosso nome,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Vossos </a:t>
            </a:r>
            <a:r>
              <a:rPr lang="pt-BR" dirty="0">
                <a:latin typeface="+mn-lt"/>
              </a:rPr>
              <a:t>dons agradecemos</a:t>
            </a:r>
          </a:p>
        </p:txBody>
      </p:sp>
    </p:spTree>
    <p:extLst>
      <p:ext uri="{BB962C8B-B14F-4D97-AF65-F5344CB8AC3E}">
        <p14:creationId xmlns:p14="http://schemas.microsoft.com/office/powerpoint/2010/main" val="24603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C7         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389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C7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Senhor nosso, Jesus Cristo.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Unigênito </a:t>
            </a:r>
            <a:r>
              <a:rPr lang="pt-BR" dirty="0">
                <a:latin typeface="+mn-lt"/>
              </a:rPr>
              <a:t>do Pai,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</a:t>
            </a:r>
            <a:r>
              <a:rPr lang="pt-BR" b="1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de Deus Cordeiro Santo,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Nossas </a:t>
            </a:r>
            <a:r>
              <a:rPr lang="pt-BR" dirty="0">
                <a:latin typeface="+mn-lt"/>
              </a:rPr>
              <a:t>culpas perdoai</a:t>
            </a:r>
          </a:p>
        </p:txBody>
      </p:sp>
    </p:spTree>
    <p:extLst>
      <p:ext uri="{BB962C8B-B14F-4D97-AF65-F5344CB8AC3E}">
        <p14:creationId xmlns:p14="http://schemas.microsoft.com/office/powerpoint/2010/main" val="380891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C7         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70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C7                   F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Vós, que estais junto do Pai.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Como </a:t>
            </a:r>
            <a:r>
              <a:rPr lang="pt-BR" dirty="0">
                <a:latin typeface="+mn-lt"/>
              </a:rPr>
              <a:t>nosso Intercessor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F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b="1" dirty="0">
                <a:solidFill>
                  <a:srgbClr val="002060"/>
                </a:solidFill>
                <a:latin typeface="+mn-lt"/>
              </a:rPr>
            </a:br>
            <a:r>
              <a:rPr lang="pt-BR" dirty="0">
                <a:latin typeface="+mn-lt"/>
              </a:rPr>
              <a:t>Acolhei nossos pedidos. 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smtClean="0">
                <a:latin typeface="+mn-lt"/>
              </a:rPr>
              <a:t>Atendei </a:t>
            </a:r>
            <a:r>
              <a:rPr lang="pt-BR" dirty="0">
                <a:latin typeface="+mn-lt"/>
              </a:rPr>
              <a:t>nosso clamor </a:t>
            </a:r>
          </a:p>
        </p:txBody>
      </p:sp>
    </p:spTree>
    <p:extLst>
      <p:ext uri="{BB962C8B-B14F-4D97-AF65-F5344CB8AC3E}">
        <p14:creationId xmlns:p14="http://schemas.microsoft.com/office/powerpoint/2010/main" val="400959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Glória a Deus lá nos céus, </a:t>
            </a:r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C7         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E </a:t>
            </a:r>
            <a:r>
              <a:rPr lang="pt-BR" b="1" dirty="0">
                <a:latin typeface="+mn-lt"/>
              </a:rPr>
              <a:t>paz aos seus </a:t>
            </a:r>
            <a:r>
              <a:rPr lang="pt-BR" b="1" dirty="0" err="1">
                <a:latin typeface="+mn-lt"/>
              </a:rPr>
              <a:t>A-mém</a:t>
            </a:r>
            <a:r>
              <a:rPr lang="pt-BR" b="1" dirty="0">
                <a:latin typeface="+mn-lt"/>
              </a:rPr>
              <a:t>  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087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Glória a Deus nos Altos Céus Tom: F</vt:lpstr>
      <vt:lpstr>   F          C7                      F Glória a Deus nos altos céus!              Gm Paz na terra seus amados                Bb                   F                      A vós louvam Rei celeste,              Gm               C Os que foram libertados</vt:lpstr>
      <vt:lpstr> F                     Bb        Bbm  Glória a Deus lá nos céus,      F             C7         F E paz aos seus A-mém  (2x)</vt:lpstr>
      <vt:lpstr> F          C7                        F Deus e Pai, nós vos louvamos,         Gm  Adoramos, bendizemos                  C                      F Damos glória ao vosso nome,              Gm               C Vossos dons agradecemos</vt:lpstr>
      <vt:lpstr> F                     Bb        Bbm  Glória a Deus lá nos céus,      F             C7         F E paz aos seus A-mém  (2x)</vt:lpstr>
      <vt:lpstr> F          C7                  F Senhor nosso, Jesus Cristo.       Gm Unigênito do Pai,               C                        F Vós, de Deus Cordeiro Santo,              Gm             C Nossas culpas perdoai</vt:lpstr>
      <vt:lpstr> F                     Bb        Bbm  Glória a Deus lá nos céus,      F             C7         F E paz aos seus A-mém  (2x)</vt:lpstr>
      <vt:lpstr> F                 C7                   F Vós, que estais junto do Pai.               Gm Como nosso Intercessor         C                  F Acolhei nossos pedidos.     Gm                C Atendei nosso clamor </vt:lpstr>
      <vt:lpstr> F                     Bb        Bbm  Glória a Deus lá nos céus,      F             C7         F E paz aos seus A-mém  (2x)</vt:lpstr>
      <vt:lpstr>F            C7                  F Vós somente sois o Santo.         Gm O Altíssimo, o Senhor                  C         F Com o Espírito Divino,                Gm               C De Deus Pai no esplendor</vt:lpstr>
      <vt:lpstr> F                     Bb        Bbm  Glória a Deus lá nos céus,      F             C7         F E paz aos seus A-mém 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nos Altos Céus Tom: F     F          C7                        F                      Gm Glória a Deus nos altos céus! Paz na terra seus amados                   C                   F                     Gm               C A vós louvam Rei celeste, Os que foram libertados    F                      Bb      Bbm          F              C7          F Glória a Deus lá nos céus, E paz aos seus A-mém  (2x)      F          C7                        F                   Gm Deus e Pai, nós vos louvamos, Adoramos, bendizemos                  C                          F                      Gm               C Damos glória ao vosso nome, Vossos dons agradecemos   F                      Bb      Bbm          F              C7          F Glória a Deus lá nos céus, E paz aos seus A-mém  (2x)   F              C7                  F                  Gm Senhor nosso, Jesus Cristo. Unigênito do Pai,                  C                         F                       Gm                 C Vós, de Deus Cordeiro Santo, Nossas culpas perdoai      F                      Bb      Bbm          F              C7          F Glória a Deus lá nos céus, E paz aos seus A-mém  (2x)    F                  C7                   F                 Gm Vós, que estais junto do Pai. Como nosso Intercessor         C                   F                     Gm               C Acolhei nossos pedidos. Atendei nosso clamor     F                      Bb      Bbm          F              C7          F Glória a Deus lá nos céus, E paz aos seus A-mém  (2x)   F              C7                  F                 Gm Vós somente sois o Santo. O Altíssimo, o Senhor                    C           F                      Gm               C Com o Espírito Divino, De Deus Pai no esplendor   F                      Bb      Bbm          F              C7          F Glória a Deus lá nos céus, E paz aos seus A-mém  (2x) </dc:title>
  <dc:creator>User</dc:creator>
  <cp:lastModifiedBy>User</cp:lastModifiedBy>
  <cp:revision>16</cp:revision>
  <dcterms:created xsi:type="dcterms:W3CDTF">2022-01-26T22:10:40Z</dcterms:created>
  <dcterms:modified xsi:type="dcterms:W3CDTF">2022-01-27T13:03:48Z</dcterms:modified>
</cp:coreProperties>
</file>