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5" r:id="rId6"/>
    <p:sldId id="261" r:id="rId7"/>
    <p:sldId id="296" r:id="rId8"/>
    <p:sldId id="263" r:id="rId9"/>
    <p:sldId id="297" r:id="rId10"/>
    <p:sldId id="265" r:id="rId11"/>
    <p:sldId id="29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Glória a Deus nos Altos Céus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E7 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 somente sois o Santo.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Altíssimo, 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Com o Espírito Divino,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De </a:t>
            </a:r>
            <a:r>
              <a:rPr lang="pt-BR" dirty="0">
                <a:latin typeface="+mn-lt"/>
              </a:rPr>
              <a:t>Deus Pai no esplendor</a:t>
            </a:r>
          </a:p>
        </p:txBody>
      </p:sp>
    </p:spTree>
    <p:extLst>
      <p:ext uri="{BB962C8B-B14F-4D97-AF65-F5344CB8AC3E}">
        <p14:creationId xmlns:p14="http://schemas.microsoft.com/office/powerpoint/2010/main" val="255974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D         Dm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E7         A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167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E7                    A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Glória a Deus nos altos céus!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Paz </a:t>
            </a:r>
            <a:r>
              <a:rPr lang="pt-BR" dirty="0">
                <a:latin typeface="+mn-lt"/>
              </a:rPr>
              <a:t>na terra seus amados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 A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 smtClean="0">
                <a:solidFill>
                  <a:srgbClr val="002060"/>
                </a:solidFill>
                <a:latin typeface="+mn-lt"/>
              </a:rPr>
            </a:br>
            <a:r>
              <a:rPr lang="pt-BR" dirty="0" smtClean="0">
                <a:latin typeface="+mn-lt"/>
              </a:rPr>
              <a:t>A </a:t>
            </a:r>
            <a:r>
              <a:rPr lang="pt-BR" dirty="0">
                <a:latin typeface="+mn-lt"/>
              </a:rPr>
              <a:t>vós louvam Rei celeste,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Os </a:t>
            </a:r>
            <a:r>
              <a:rPr lang="pt-BR" dirty="0">
                <a:latin typeface="+mn-lt"/>
              </a:rPr>
              <a:t>que foram </a:t>
            </a:r>
            <a:r>
              <a:rPr lang="pt-BR" dirty="0" smtClean="0">
                <a:latin typeface="+mn-lt"/>
              </a:rPr>
              <a:t>libertados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8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D         Dm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E7         A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34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E7       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Deus e Pai, nós vos louvamos</a:t>
            </a:r>
            <a:r>
              <a:rPr lang="pt-BR" dirty="0" smtClean="0">
                <a:latin typeface="+mn-lt"/>
              </a:rPr>
              <a:t>,</a:t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 </a:t>
            </a:r>
            <a:r>
              <a:rPr lang="pt-BR" dirty="0">
                <a:latin typeface="+mn-lt"/>
              </a:rPr>
              <a:t>Adoramos, bendizemos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Damos glória ao vosso nome,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Vossos </a:t>
            </a:r>
            <a:r>
              <a:rPr lang="pt-BR" dirty="0">
                <a:latin typeface="+mn-lt"/>
              </a:rPr>
              <a:t>dons agradecemos</a:t>
            </a:r>
          </a:p>
        </p:txBody>
      </p:sp>
    </p:spTree>
    <p:extLst>
      <p:ext uri="{BB962C8B-B14F-4D97-AF65-F5344CB8AC3E}">
        <p14:creationId xmlns:p14="http://schemas.microsoft.com/office/powerpoint/2010/main" val="24603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D         Dm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E7         A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E7 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 nosso, Jesus Cristo.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Unigênito </a:t>
            </a:r>
            <a:r>
              <a:rPr lang="pt-BR" dirty="0">
                <a:latin typeface="+mn-lt"/>
              </a:rPr>
              <a:t>do Pai,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</a:t>
            </a:r>
            <a:r>
              <a:rPr lang="pt-BR" b="1" dirty="0" smtClean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de Deus Cordeiro Santo,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Nossas </a:t>
            </a:r>
            <a:r>
              <a:rPr lang="pt-BR" dirty="0">
                <a:latin typeface="+mn-lt"/>
              </a:rPr>
              <a:t>culpas perdoai</a:t>
            </a:r>
          </a:p>
        </p:txBody>
      </p:sp>
    </p:spTree>
    <p:extLst>
      <p:ext uri="{BB962C8B-B14F-4D97-AF65-F5344CB8AC3E}">
        <p14:creationId xmlns:p14="http://schemas.microsoft.com/office/powerpoint/2010/main" val="380891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D         Dm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E7         A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424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E7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que estais junto do Pai.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Como </a:t>
            </a:r>
            <a:r>
              <a:rPr lang="pt-BR" dirty="0">
                <a:latin typeface="+mn-lt"/>
              </a:rPr>
              <a:t>nosso Intercessor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A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Acolhei nossos pedidos.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Atendei </a:t>
            </a:r>
            <a:r>
              <a:rPr lang="pt-BR" dirty="0">
                <a:latin typeface="+mn-lt"/>
              </a:rPr>
              <a:t>nosso clamor </a:t>
            </a:r>
          </a:p>
        </p:txBody>
      </p:sp>
    </p:spTree>
    <p:extLst>
      <p:ext uri="{BB962C8B-B14F-4D97-AF65-F5344CB8AC3E}">
        <p14:creationId xmlns:p14="http://schemas.microsoft.com/office/powerpoint/2010/main" val="400959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D         Dm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E7         A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0166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Glória a Deus nos Altos Céus Tom: A</vt:lpstr>
      <vt:lpstr>   A          E7                    A Glória a Deus nos altos céus!              Bm Paz na terra seus amados                E                   A                      A vós louvam Rei celeste,              Bm               E Os que foram libertados</vt:lpstr>
      <vt:lpstr> A                      D         Dm  Glória a Deus lá nos céus,      A             E7         A E paz aos seus A-mém  (2x)</vt:lpstr>
      <vt:lpstr> A          E7                        A Deus e Pai, nós vos louvamos,         Bm  Adoramos, bendizemos                  E                      A Damos glória ao vosso nome,              Bm               E Vossos dons agradecemos</vt:lpstr>
      <vt:lpstr> A                      D         Dm  Glória a Deus lá nos céus,      A             E7         A E paz aos seus A-mém  (2x)</vt:lpstr>
      <vt:lpstr> A          E7                  A Senhor nosso, Jesus Cristo.       Bm Unigênito do Pai,               E                        A Vós, de Deus Cordeiro Santo,              Bm             E Nossas culpas perdoai</vt:lpstr>
      <vt:lpstr> A                      D         Dm  Glória a Deus lá nos céus,      A             E7         A E paz aos seus A-mém  (2x)</vt:lpstr>
      <vt:lpstr> A              E7                 A Vós, que estais junto do Pai.               Bm Como nosso Intercessor         E                  A Acolhei nossos pedidos.     Bm                E Atendei nosso clamor </vt:lpstr>
      <vt:lpstr> A                      D         Dm  Glória a Deus lá nos céus,      A             E7         A E paz aos seus A-mém  (2x)</vt:lpstr>
      <vt:lpstr>A            E7                  A Vós somente sois o Santo.         Bm O Altíssimo, o Senhor                  E         A Com o Espírito Divino,                Bm               E De Deus Pai no esplendor</vt:lpstr>
      <vt:lpstr> A                      D         Dm  Glória a Deus lá nos céus,      A             E7         A E paz aos seus A-mém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20</cp:revision>
  <dcterms:created xsi:type="dcterms:W3CDTF">2022-01-26T22:10:40Z</dcterms:created>
  <dcterms:modified xsi:type="dcterms:W3CDTF">2022-01-27T13:27:06Z</dcterms:modified>
</cp:coreProperties>
</file>