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5" r:id="rId6"/>
    <p:sldId id="261" r:id="rId7"/>
    <p:sldId id="276" r:id="rId8"/>
    <p:sldId id="263" r:id="rId9"/>
    <p:sldId id="277" r:id="rId10"/>
    <p:sldId id="265" r:id="rId11"/>
    <p:sldId id="278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6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C34ED-E959-445E-8914-880CF458A2C7}" type="datetimeFigureOut">
              <a:rPr lang="pt-BR" smtClean="0"/>
              <a:t>27/01/2022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97C22-060A-4B57-BCEA-356056EF85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0755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C34ED-E959-445E-8914-880CF458A2C7}" type="datetimeFigureOut">
              <a:rPr lang="pt-BR" smtClean="0"/>
              <a:t>27/01/2022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97C22-060A-4B57-BCEA-356056EF85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2412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C34ED-E959-445E-8914-880CF458A2C7}" type="datetimeFigureOut">
              <a:rPr lang="pt-BR" smtClean="0"/>
              <a:t>27/01/2022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97C22-060A-4B57-BCEA-356056EF85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824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C34ED-E959-445E-8914-880CF458A2C7}" type="datetimeFigureOut">
              <a:rPr lang="pt-BR" smtClean="0"/>
              <a:t>27/01/2022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97C22-060A-4B57-BCEA-356056EF85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5978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C34ED-E959-445E-8914-880CF458A2C7}" type="datetimeFigureOut">
              <a:rPr lang="pt-BR" smtClean="0"/>
              <a:t>27/01/2022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97C22-060A-4B57-BCEA-356056EF85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0477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C34ED-E959-445E-8914-880CF458A2C7}" type="datetimeFigureOut">
              <a:rPr lang="pt-BR" smtClean="0"/>
              <a:t>27/01/2022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97C22-060A-4B57-BCEA-356056EF85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7793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C34ED-E959-445E-8914-880CF458A2C7}" type="datetimeFigureOut">
              <a:rPr lang="pt-BR" smtClean="0"/>
              <a:t>27/01/2022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97C22-060A-4B57-BCEA-356056EF85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7188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C34ED-E959-445E-8914-880CF458A2C7}" type="datetimeFigureOut">
              <a:rPr lang="pt-BR" smtClean="0"/>
              <a:t>27/01/2022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97C22-060A-4B57-BCEA-356056EF85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4616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C34ED-E959-445E-8914-880CF458A2C7}" type="datetimeFigureOut">
              <a:rPr lang="pt-BR" smtClean="0"/>
              <a:t>27/01/2022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97C22-060A-4B57-BCEA-356056EF85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7669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C34ED-E959-445E-8914-880CF458A2C7}" type="datetimeFigureOut">
              <a:rPr lang="pt-BR" smtClean="0"/>
              <a:t>27/01/2022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97C22-060A-4B57-BCEA-356056EF85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1839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C34ED-E959-445E-8914-880CF458A2C7}" type="datetimeFigureOut">
              <a:rPr lang="pt-BR" smtClean="0"/>
              <a:t>27/01/2022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97C22-060A-4B57-BCEA-356056EF85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2188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FC34ED-E959-445E-8914-880CF458A2C7}" type="datetimeFigureOut">
              <a:rPr lang="pt-BR" smtClean="0"/>
              <a:t>27/01/2022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97C22-060A-4B57-BCEA-356056EF85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4869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r>
              <a:rPr lang="pt-BR" sz="6600" b="1" dirty="0">
                <a:latin typeface="+mn-lt"/>
              </a:rPr>
              <a:t>Glória a Deus nos Altos Céus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Tom: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E</a:t>
            </a:r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6609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b="1" dirty="0" smtClean="0">
                <a:solidFill>
                  <a:srgbClr val="002060"/>
                </a:solidFill>
                <a:latin typeface="+mn-lt"/>
              </a:rPr>
              <a:t>E            B7                  E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Vós somente sois o Santo. </a:t>
            </a:r>
            <a:r>
              <a:rPr lang="pt-BR" dirty="0" smtClean="0">
                <a:latin typeface="+mn-lt"/>
              </a:rPr>
              <a:t/>
            </a:r>
            <a:br>
              <a:rPr lang="pt-BR" dirty="0" smtClean="0">
                <a:latin typeface="+mn-lt"/>
              </a:rPr>
            </a:br>
            <a:r>
              <a:rPr lang="pt-BR" dirty="0" smtClean="0">
                <a:latin typeface="+mn-lt"/>
              </a:rPr>
              <a:t>       </a:t>
            </a:r>
            <a:r>
              <a:rPr lang="pt-BR" b="1" dirty="0" err="1" smtClean="0">
                <a:solidFill>
                  <a:srgbClr val="002060"/>
                </a:solidFill>
                <a:latin typeface="+mn-lt"/>
              </a:rPr>
              <a:t>F#m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 smtClean="0">
                <a:latin typeface="+mn-lt"/>
              </a:rPr>
              <a:t>O </a:t>
            </a:r>
            <a:r>
              <a:rPr lang="pt-BR" dirty="0">
                <a:latin typeface="+mn-lt"/>
              </a:rPr>
              <a:t>Altíssimo, o Senhor</a:t>
            </a:r>
            <a:br>
              <a:rPr lang="pt-BR" dirty="0">
                <a:latin typeface="+mn-lt"/>
              </a:rPr>
            </a:br>
            <a:r>
              <a:rPr lang="pt-BR" b="1" dirty="0">
                <a:latin typeface="+mn-lt"/>
              </a:rPr>
              <a:t>                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B         E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Com o Espírito Divino, </a:t>
            </a:r>
            <a:r>
              <a:rPr lang="pt-BR" dirty="0" smtClean="0">
                <a:latin typeface="+mn-lt"/>
              </a:rPr>
              <a:t/>
            </a:r>
            <a:br>
              <a:rPr lang="pt-BR" dirty="0" smtClean="0">
                <a:latin typeface="+mn-lt"/>
              </a:rPr>
            </a:br>
            <a:r>
              <a:rPr lang="pt-BR" dirty="0" smtClean="0">
                <a:latin typeface="+mn-lt"/>
              </a:rPr>
              <a:t>              </a:t>
            </a:r>
            <a:r>
              <a:rPr lang="pt-BR" b="1" dirty="0" err="1" smtClean="0">
                <a:solidFill>
                  <a:srgbClr val="002060"/>
                </a:solidFill>
                <a:latin typeface="+mn-lt"/>
              </a:rPr>
              <a:t>F#m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               B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 smtClean="0">
                <a:latin typeface="+mn-lt"/>
              </a:rPr>
              <a:t>De </a:t>
            </a:r>
            <a:r>
              <a:rPr lang="pt-BR" dirty="0">
                <a:latin typeface="+mn-lt"/>
              </a:rPr>
              <a:t>Deus Pai no esplendor</a:t>
            </a:r>
          </a:p>
        </p:txBody>
      </p:sp>
    </p:spTree>
    <p:extLst>
      <p:ext uri="{BB962C8B-B14F-4D97-AF65-F5344CB8AC3E}">
        <p14:creationId xmlns:p14="http://schemas.microsoft.com/office/powerpoint/2010/main" val="2559740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b="1" dirty="0">
                <a:solidFill>
                  <a:srgbClr val="002060"/>
                </a:solidFill>
                <a:latin typeface="+mn-lt"/>
              </a:rPr>
              <a:t>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E                       A        </a:t>
            </a:r>
            <a:r>
              <a:rPr lang="pt-BR" b="1" dirty="0" err="1" smtClean="0">
                <a:solidFill>
                  <a:srgbClr val="002060"/>
                </a:solidFill>
                <a:latin typeface="+mn-lt"/>
              </a:rPr>
              <a:t>Am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 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b="1" dirty="0">
                <a:latin typeface="+mn-lt"/>
              </a:rPr>
              <a:t>Glória a Deus lá nos céus, </a:t>
            </a:r>
            <a:r>
              <a:rPr lang="pt-BR" b="1" dirty="0" smtClean="0">
                <a:latin typeface="+mn-lt"/>
              </a:rPr>
              <a:t/>
            </a:r>
            <a:br>
              <a:rPr lang="pt-BR" b="1" dirty="0" smtClean="0">
                <a:latin typeface="+mn-lt"/>
              </a:rPr>
            </a:br>
            <a:r>
              <a:rPr lang="pt-BR" b="1" dirty="0" smtClean="0">
                <a:latin typeface="+mn-lt"/>
              </a:rPr>
              <a:t>   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E             B7         E</a:t>
            </a:r>
            <a:r>
              <a:rPr lang="pt-BR" b="1" dirty="0">
                <a:latin typeface="+mn-lt"/>
              </a:rPr>
              <a:t/>
            </a:r>
            <a:br>
              <a:rPr lang="pt-BR" b="1" dirty="0">
                <a:latin typeface="+mn-lt"/>
              </a:rPr>
            </a:br>
            <a:r>
              <a:rPr lang="pt-BR" b="1" dirty="0" smtClean="0">
                <a:latin typeface="+mn-lt"/>
              </a:rPr>
              <a:t>E </a:t>
            </a:r>
            <a:r>
              <a:rPr lang="pt-BR" b="1" dirty="0">
                <a:latin typeface="+mn-lt"/>
              </a:rPr>
              <a:t>paz aos seus </a:t>
            </a:r>
            <a:r>
              <a:rPr lang="pt-BR" b="1" dirty="0" err="1">
                <a:latin typeface="+mn-lt"/>
              </a:rPr>
              <a:t>A-mém</a:t>
            </a:r>
            <a:r>
              <a:rPr lang="pt-BR" b="1" dirty="0">
                <a:latin typeface="+mn-lt"/>
              </a:rPr>
              <a:t>  (2x)</a:t>
            </a:r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42840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b="1" dirty="0" smtClean="0">
                <a:solidFill>
                  <a:srgbClr val="002060"/>
                </a:solidFill>
                <a:latin typeface="+mn-lt"/>
              </a:rPr>
              <a:t>   E          B7                      E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/>
            </a:r>
            <a:br>
              <a:rPr lang="pt-BR" b="1" dirty="0">
                <a:solidFill>
                  <a:srgbClr val="002060"/>
                </a:solidFill>
                <a:latin typeface="+mn-lt"/>
              </a:rPr>
            </a:br>
            <a:r>
              <a:rPr lang="pt-BR" dirty="0">
                <a:latin typeface="+mn-lt"/>
              </a:rPr>
              <a:t>Glória a Deus nos altos céus! </a:t>
            </a:r>
            <a:r>
              <a:rPr lang="pt-BR" dirty="0" smtClean="0">
                <a:latin typeface="+mn-lt"/>
              </a:rPr>
              <a:t/>
            </a:r>
            <a:br>
              <a:rPr lang="pt-BR" dirty="0" smtClean="0">
                <a:latin typeface="+mn-lt"/>
              </a:rPr>
            </a:br>
            <a:r>
              <a:rPr lang="pt-BR" dirty="0" smtClean="0">
                <a:latin typeface="+mn-lt"/>
              </a:rPr>
              <a:t>            </a:t>
            </a:r>
            <a:r>
              <a:rPr lang="pt-BR" b="1" dirty="0" err="1" smtClean="0">
                <a:solidFill>
                  <a:srgbClr val="002060"/>
                </a:solidFill>
                <a:latin typeface="+mn-lt"/>
              </a:rPr>
              <a:t>F#m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 smtClean="0">
                <a:latin typeface="+mn-lt"/>
              </a:rPr>
              <a:t>Paz </a:t>
            </a:r>
            <a:r>
              <a:rPr lang="pt-BR" dirty="0">
                <a:latin typeface="+mn-lt"/>
              </a:rPr>
              <a:t>na terra seus amados</a:t>
            </a:r>
            <a:br>
              <a:rPr lang="pt-BR" dirty="0">
                <a:latin typeface="+mn-lt"/>
              </a:rPr>
            </a:br>
            <a:r>
              <a:rPr lang="pt-BR" b="1">
                <a:latin typeface="+mn-lt"/>
              </a:rPr>
              <a:t>               </a:t>
            </a:r>
            <a:r>
              <a:rPr lang="pt-BR" b="1" smtClean="0">
                <a:solidFill>
                  <a:srgbClr val="002060"/>
                </a:solidFill>
                <a:latin typeface="+mn-lt"/>
              </a:rPr>
              <a:t>B                  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E                     </a:t>
            </a:r>
            <a:br>
              <a:rPr lang="pt-BR" b="1" dirty="0" smtClean="0">
                <a:solidFill>
                  <a:srgbClr val="002060"/>
                </a:solidFill>
                <a:latin typeface="+mn-lt"/>
              </a:rPr>
            </a:br>
            <a:r>
              <a:rPr lang="pt-BR" dirty="0" smtClean="0">
                <a:latin typeface="+mn-lt"/>
              </a:rPr>
              <a:t>A </a:t>
            </a:r>
            <a:r>
              <a:rPr lang="pt-BR" dirty="0">
                <a:latin typeface="+mn-lt"/>
              </a:rPr>
              <a:t>vós louvam Rei celeste, </a:t>
            </a:r>
            <a:r>
              <a:rPr lang="pt-BR" dirty="0" smtClean="0">
                <a:latin typeface="+mn-lt"/>
              </a:rPr>
              <a:t/>
            </a:r>
            <a:br>
              <a:rPr lang="pt-BR" dirty="0" smtClean="0">
                <a:latin typeface="+mn-lt"/>
              </a:rPr>
            </a:br>
            <a:r>
              <a:rPr lang="pt-BR" dirty="0" smtClean="0">
                <a:latin typeface="+mn-lt"/>
              </a:rPr>
              <a:t>            </a:t>
            </a:r>
            <a:r>
              <a:rPr lang="pt-BR" b="1" dirty="0" err="1" smtClean="0">
                <a:solidFill>
                  <a:srgbClr val="002060"/>
                </a:solidFill>
                <a:latin typeface="+mn-lt"/>
              </a:rPr>
              <a:t>F#m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               B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 smtClean="0">
                <a:latin typeface="+mn-lt"/>
              </a:rPr>
              <a:t>Os </a:t>
            </a:r>
            <a:r>
              <a:rPr lang="pt-BR" dirty="0">
                <a:latin typeface="+mn-lt"/>
              </a:rPr>
              <a:t>que foram </a:t>
            </a:r>
            <a:r>
              <a:rPr lang="pt-BR" dirty="0" smtClean="0">
                <a:latin typeface="+mn-lt"/>
              </a:rPr>
              <a:t>libertados</a:t>
            </a:r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74851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b="1" dirty="0">
                <a:solidFill>
                  <a:srgbClr val="002060"/>
                </a:solidFill>
                <a:latin typeface="+mn-lt"/>
              </a:rPr>
              <a:t>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E                       A        </a:t>
            </a:r>
            <a:r>
              <a:rPr lang="pt-BR" b="1" dirty="0" err="1" smtClean="0">
                <a:solidFill>
                  <a:srgbClr val="002060"/>
                </a:solidFill>
                <a:latin typeface="+mn-lt"/>
              </a:rPr>
              <a:t>Am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 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b="1" dirty="0">
                <a:latin typeface="+mn-lt"/>
              </a:rPr>
              <a:t>Glória a Deus lá nos céus, </a:t>
            </a:r>
            <a:r>
              <a:rPr lang="pt-BR" b="1" dirty="0" smtClean="0">
                <a:latin typeface="+mn-lt"/>
              </a:rPr>
              <a:t/>
            </a:r>
            <a:br>
              <a:rPr lang="pt-BR" b="1" dirty="0" smtClean="0">
                <a:latin typeface="+mn-lt"/>
              </a:rPr>
            </a:br>
            <a:r>
              <a:rPr lang="pt-BR" b="1" dirty="0" smtClean="0">
                <a:latin typeface="+mn-lt"/>
              </a:rPr>
              <a:t>   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E             B7         E</a:t>
            </a:r>
            <a:r>
              <a:rPr lang="pt-BR" b="1" dirty="0">
                <a:latin typeface="+mn-lt"/>
              </a:rPr>
              <a:t/>
            </a:r>
            <a:br>
              <a:rPr lang="pt-BR" b="1" dirty="0">
                <a:latin typeface="+mn-lt"/>
              </a:rPr>
            </a:br>
            <a:r>
              <a:rPr lang="pt-BR" b="1" dirty="0" smtClean="0">
                <a:latin typeface="+mn-lt"/>
              </a:rPr>
              <a:t>E </a:t>
            </a:r>
            <a:r>
              <a:rPr lang="pt-BR" b="1" dirty="0">
                <a:latin typeface="+mn-lt"/>
              </a:rPr>
              <a:t>paz aos seus </a:t>
            </a:r>
            <a:r>
              <a:rPr lang="pt-BR" b="1" dirty="0" err="1">
                <a:latin typeface="+mn-lt"/>
              </a:rPr>
              <a:t>A-mém</a:t>
            </a:r>
            <a:r>
              <a:rPr lang="pt-BR" b="1" dirty="0">
                <a:latin typeface="+mn-lt"/>
              </a:rPr>
              <a:t>  (2x)</a:t>
            </a:r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69340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b="1" dirty="0">
                <a:solidFill>
                  <a:srgbClr val="002060"/>
                </a:solidFill>
                <a:latin typeface="+mn-lt"/>
              </a:rPr>
              <a:t>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E          B7                        E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Deus e Pai, nós vos louvamos</a:t>
            </a:r>
            <a:r>
              <a:rPr lang="pt-BR" dirty="0" smtClean="0">
                <a:latin typeface="+mn-lt"/>
              </a:rPr>
              <a:t>,</a:t>
            </a:r>
            <a:br>
              <a:rPr lang="pt-BR" dirty="0" smtClean="0">
                <a:latin typeface="+mn-lt"/>
              </a:rPr>
            </a:br>
            <a:r>
              <a:rPr lang="pt-BR" dirty="0" smtClean="0">
                <a:latin typeface="+mn-lt"/>
              </a:rPr>
              <a:t>        </a:t>
            </a:r>
            <a:r>
              <a:rPr lang="pt-BR" b="1" dirty="0" err="1" smtClean="0">
                <a:solidFill>
                  <a:srgbClr val="002060"/>
                </a:solidFill>
                <a:latin typeface="+mn-lt"/>
              </a:rPr>
              <a:t>F#m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 smtClean="0">
                <a:latin typeface="+mn-lt"/>
              </a:rPr>
              <a:t> </a:t>
            </a:r>
            <a:r>
              <a:rPr lang="pt-BR" dirty="0">
                <a:latin typeface="+mn-lt"/>
              </a:rPr>
              <a:t>Adoramos, bendizemos</a:t>
            </a:r>
            <a:br>
              <a:rPr lang="pt-BR" dirty="0">
                <a:latin typeface="+mn-lt"/>
              </a:rPr>
            </a:br>
            <a:r>
              <a:rPr lang="pt-BR" b="1" dirty="0">
                <a:solidFill>
                  <a:srgbClr val="002060"/>
                </a:solidFill>
                <a:latin typeface="+mn-lt"/>
              </a:rPr>
              <a:t>                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B                      E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Damos glória ao vosso nome, </a:t>
            </a:r>
            <a:r>
              <a:rPr lang="pt-BR" dirty="0" smtClean="0">
                <a:latin typeface="+mn-lt"/>
              </a:rPr>
              <a:t/>
            </a:r>
            <a:br>
              <a:rPr lang="pt-BR" dirty="0" smtClean="0">
                <a:latin typeface="+mn-lt"/>
              </a:rPr>
            </a:br>
            <a:r>
              <a:rPr lang="pt-BR" dirty="0" smtClean="0">
                <a:latin typeface="+mn-lt"/>
              </a:rPr>
              <a:t>            </a:t>
            </a:r>
            <a:r>
              <a:rPr lang="pt-BR" b="1" dirty="0" err="1" smtClean="0">
                <a:solidFill>
                  <a:srgbClr val="002060"/>
                </a:solidFill>
                <a:latin typeface="+mn-lt"/>
              </a:rPr>
              <a:t>F#m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               B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 smtClean="0">
                <a:latin typeface="+mn-lt"/>
              </a:rPr>
              <a:t>Vossos </a:t>
            </a:r>
            <a:r>
              <a:rPr lang="pt-BR" dirty="0">
                <a:latin typeface="+mn-lt"/>
              </a:rPr>
              <a:t>dons agradecemos</a:t>
            </a:r>
          </a:p>
        </p:txBody>
      </p:sp>
    </p:spTree>
    <p:extLst>
      <p:ext uri="{BB962C8B-B14F-4D97-AF65-F5344CB8AC3E}">
        <p14:creationId xmlns:p14="http://schemas.microsoft.com/office/powerpoint/2010/main" val="2460301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b="1" dirty="0">
                <a:solidFill>
                  <a:srgbClr val="002060"/>
                </a:solidFill>
                <a:latin typeface="+mn-lt"/>
              </a:rPr>
              <a:t>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E                       A        </a:t>
            </a:r>
            <a:r>
              <a:rPr lang="pt-BR" b="1" dirty="0" err="1" smtClean="0">
                <a:solidFill>
                  <a:srgbClr val="002060"/>
                </a:solidFill>
                <a:latin typeface="+mn-lt"/>
              </a:rPr>
              <a:t>Am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 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b="1" dirty="0">
                <a:latin typeface="+mn-lt"/>
              </a:rPr>
              <a:t>Glória a Deus lá nos céus, </a:t>
            </a:r>
            <a:r>
              <a:rPr lang="pt-BR" b="1" dirty="0" smtClean="0">
                <a:latin typeface="+mn-lt"/>
              </a:rPr>
              <a:t/>
            </a:r>
            <a:br>
              <a:rPr lang="pt-BR" b="1" dirty="0" smtClean="0">
                <a:latin typeface="+mn-lt"/>
              </a:rPr>
            </a:br>
            <a:r>
              <a:rPr lang="pt-BR" b="1" dirty="0" smtClean="0">
                <a:latin typeface="+mn-lt"/>
              </a:rPr>
              <a:t>   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E             B7         E</a:t>
            </a:r>
            <a:r>
              <a:rPr lang="pt-BR" b="1" dirty="0">
                <a:latin typeface="+mn-lt"/>
              </a:rPr>
              <a:t/>
            </a:r>
            <a:br>
              <a:rPr lang="pt-BR" b="1" dirty="0">
                <a:latin typeface="+mn-lt"/>
              </a:rPr>
            </a:br>
            <a:r>
              <a:rPr lang="pt-BR" b="1" dirty="0" smtClean="0">
                <a:latin typeface="+mn-lt"/>
              </a:rPr>
              <a:t>E </a:t>
            </a:r>
            <a:r>
              <a:rPr lang="pt-BR" b="1" dirty="0">
                <a:latin typeface="+mn-lt"/>
              </a:rPr>
              <a:t>paz aos seus </a:t>
            </a:r>
            <a:r>
              <a:rPr lang="pt-BR" b="1" dirty="0" err="1">
                <a:latin typeface="+mn-lt"/>
              </a:rPr>
              <a:t>A-mém</a:t>
            </a:r>
            <a:r>
              <a:rPr lang="pt-BR" b="1" dirty="0">
                <a:latin typeface="+mn-lt"/>
              </a:rPr>
              <a:t>  (2x)</a:t>
            </a:r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60658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b="1" dirty="0">
                <a:solidFill>
                  <a:srgbClr val="002060"/>
                </a:solidFill>
                <a:latin typeface="+mn-lt"/>
              </a:rPr>
              <a:t>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E          B7                  E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Senhor nosso, Jesus Cristo. </a:t>
            </a:r>
            <a:r>
              <a:rPr lang="pt-BR" dirty="0" smtClean="0">
                <a:latin typeface="+mn-lt"/>
              </a:rPr>
              <a:t/>
            </a:r>
            <a:br>
              <a:rPr lang="pt-BR" dirty="0" smtClean="0">
                <a:latin typeface="+mn-lt"/>
              </a:rPr>
            </a:br>
            <a:r>
              <a:rPr lang="pt-BR" dirty="0" smtClean="0">
                <a:latin typeface="+mn-lt"/>
              </a:rPr>
              <a:t>     </a:t>
            </a:r>
            <a:r>
              <a:rPr lang="pt-BR" b="1" dirty="0" err="1" smtClean="0">
                <a:solidFill>
                  <a:srgbClr val="002060"/>
                </a:solidFill>
                <a:latin typeface="+mn-lt"/>
              </a:rPr>
              <a:t>F#m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 smtClean="0">
                <a:latin typeface="+mn-lt"/>
              </a:rPr>
              <a:t>Unigênito </a:t>
            </a:r>
            <a:r>
              <a:rPr lang="pt-BR" dirty="0">
                <a:latin typeface="+mn-lt"/>
              </a:rPr>
              <a:t>do Pai,</a:t>
            </a:r>
            <a:br>
              <a:rPr lang="pt-BR" dirty="0">
                <a:latin typeface="+mn-lt"/>
              </a:rPr>
            </a:br>
            <a:r>
              <a:rPr lang="pt-BR" b="1" dirty="0">
                <a:latin typeface="+mn-lt"/>
              </a:rPr>
              <a:t>             </a:t>
            </a:r>
            <a:r>
              <a:rPr lang="pt-BR" b="1" dirty="0" smtClean="0">
                <a:latin typeface="+mn-lt"/>
              </a:rPr>
              <a:t>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B                        E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Vós, de Deus Cordeiro Santo, </a:t>
            </a:r>
            <a:r>
              <a:rPr lang="pt-BR" dirty="0" smtClean="0">
                <a:latin typeface="+mn-lt"/>
              </a:rPr>
              <a:t/>
            </a:r>
            <a:br>
              <a:rPr lang="pt-BR" dirty="0" smtClean="0">
                <a:latin typeface="+mn-lt"/>
              </a:rPr>
            </a:br>
            <a:r>
              <a:rPr lang="pt-BR" dirty="0" smtClean="0">
                <a:latin typeface="+mn-lt"/>
              </a:rPr>
              <a:t>            </a:t>
            </a:r>
            <a:r>
              <a:rPr lang="pt-BR" b="1" dirty="0" err="1" smtClean="0">
                <a:solidFill>
                  <a:srgbClr val="002060"/>
                </a:solidFill>
                <a:latin typeface="+mn-lt"/>
              </a:rPr>
              <a:t>F#m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             B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 smtClean="0">
                <a:latin typeface="+mn-lt"/>
              </a:rPr>
              <a:t>Nossas </a:t>
            </a:r>
            <a:r>
              <a:rPr lang="pt-BR" dirty="0">
                <a:latin typeface="+mn-lt"/>
              </a:rPr>
              <a:t>culpas perdoai</a:t>
            </a:r>
          </a:p>
        </p:txBody>
      </p:sp>
    </p:spTree>
    <p:extLst>
      <p:ext uri="{BB962C8B-B14F-4D97-AF65-F5344CB8AC3E}">
        <p14:creationId xmlns:p14="http://schemas.microsoft.com/office/powerpoint/2010/main" val="3808913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b="1" dirty="0">
                <a:solidFill>
                  <a:srgbClr val="002060"/>
                </a:solidFill>
                <a:latin typeface="+mn-lt"/>
              </a:rPr>
              <a:t>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E                       A        </a:t>
            </a:r>
            <a:r>
              <a:rPr lang="pt-BR" b="1" dirty="0" err="1" smtClean="0">
                <a:solidFill>
                  <a:srgbClr val="002060"/>
                </a:solidFill>
                <a:latin typeface="+mn-lt"/>
              </a:rPr>
              <a:t>Am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 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b="1" dirty="0">
                <a:latin typeface="+mn-lt"/>
              </a:rPr>
              <a:t>Glória a Deus lá nos céus, </a:t>
            </a:r>
            <a:r>
              <a:rPr lang="pt-BR" b="1" dirty="0" smtClean="0">
                <a:latin typeface="+mn-lt"/>
              </a:rPr>
              <a:t/>
            </a:r>
            <a:br>
              <a:rPr lang="pt-BR" b="1" dirty="0" smtClean="0">
                <a:latin typeface="+mn-lt"/>
              </a:rPr>
            </a:br>
            <a:r>
              <a:rPr lang="pt-BR" b="1" dirty="0" smtClean="0">
                <a:latin typeface="+mn-lt"/>
              </a:rPr>
              <a:t>   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E             B7         E</a:t>
            </a:r>
            <a:r>
              <a:rPr lang="pt-BR" b="1" dirty="0">
                <a:latin typeface="+mn-lt"/>
              </a:rPr>
              <a:t/>
            </a:r>
            <a:br>
              <a:rPr lang="pt-BR" b="1" dirty="0">
                <a:latin typeface="+mn-lt"/>
              </a:rPr>
            </a:br>
            <a:r>
              <a:rPr lang="pt-BR" b="1" dirty="0" smtClean="0">
                <a:latin typeface="+mn-lt"/>
              </a:rPr>
              <a:t>E </a:t>
            </a:r>
            <a:r>
              <a:rPr lang="pt-BR" b="1" dirty="0">
                <a:latin typeface="+mn-lt"/>
              </a:rPr>
              <a:t>paz aos seus </a:t>
            </a:r>
            <a:r>
              <a:rPr lang="pt-BR" b="1" dirty="0" err="1">
                <a:latin typeface="+mn-lt"/>
              </a:rPr>
              <a:t>A-mém</a:t>
            </a:r>
            <a:r>
              <a:rPr lang="pt-BR" b="1" dirty="0">
                <a:latin typeface="+mn-lt"/>
              </a:rPr>
              <a:t>  (2x)</a:t>
            </a:r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2428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b="1" dirty="0">
                <a:latin typeface="+mn-lt"/>
              </a:rPr>
              <a:t>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E                 B7                   E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Vós, que estais junto do Pai. </a:t>
            </a:r>
            <a:r>
              <a:rPr lang="pt-BR" dirty="0" smtClean="0">
                <a:latin typeface="+mn-lt"/>
              </a:rPr>
              <a:t/>
            </a:r>
            <a:br>
              <a:rPr lang="pt-BR" dirty="0" smtClean="0">
                <a:latin typeface="+mn-lt"/>
              </a:rPr>
            </a:br>
            <a:r>
              <a:rPr lang="pt-BR" dirty="0" smtClean="0">
                <a:latin typeface="+mn-lt"/>
              </a:rPr>
              <a:t>             </a:t>
            </a:r>
            <a:r>
              <a:rPr lang="pt-BR" b="1" dirty="0" err="1" smtClean="0">
                <a:solidFill>
                  <a:srgbClr val="002060"/>
                </a:solidFill>
                <a:latin typeface="+mn-lt"/>
              </a:rPr>
              <a:t>F#m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 smtClean="0">
                <a:latin typeface="+mn-lt"/>
              </a:rPr>
              <a:t>Como </a:t>
            </a:r>
            <a:r>
              <a:rPr lang="pt-BR" dirty="0">
                <a:latin typeface="+mn-lt"/>
              </a:rPr>
              <a:t>nosso Intercessor</a:t>
            </a:r>
            <a:br>
              <a:rPr lang="pt-BR" dirty="0">
                <a:latin typeface="+mn-lt"/>
              </a:rPr>
            </a:br>
            <a:r>
              <a:rPr lang="pt-BR" b="1" dirty="0">
                <a:solidFill>
                  <a:srgbClr val="002060"/>
                </a:solidFill>
                <a:latin typeface="+mn-lt"/>
              </a:rPr>
              <a:t>       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B                  E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/>
            </a:r>
            <a:br>
              <a:rPr lang="pt-BR" b="1" dirty="0">
                <a:solidFill>
                  <a:srgbClr val="002060"/>
                </a:solidFill>
                <a:latin typeface="+mn-lt"/>
              </a:rPr>
            </a:br>
            <a:r>
              <a:rPr lang="pt-BR" dirty="0">
                <a:latin typeface="+mn-lt"/>
              </a:rPr>
              <a:t>Acolhei nossos pedidos. </a:t>
            </a:r>
            <a:r>
              <a:rPr lang="pt-BR" dirty="0" smtClean="0">
                <a:latin typeface="+mn-lt"/>
              </a:rPr>
              <a:t/>
            </a:r>
            <a:br>
              <a:rPr lang="pt-BR" dirty="0" smtClean="0">
                <a:latin typeface="+mn-lt"/>
              </a:rPr>
            </a:br>
            <a:r>
              <a:rPr lang="pt-BR" dirty="0" smtClean="0">
                <a:latin typeface="+mn-lt"/>
              </a:rPr>
              <a:t>   </a:t>
            </a:r>
            <a:r>
              <a:rPr lang="pt-BR" b="1" dirty="0" err="1" smtClean="0">
                <a:solidFill>
                  <a:srgbClr val="002060"/>
                </a:solidFill>
                <a:latin typeface="+mn-lt"/>
              </a:rPr>
              <a:t>F#m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                B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 smtClean="0">
                <a:latin typeface="+mn-lt"/>
              </a:rPr>
              <a:t>Atendei </a:t>
            </a:r>
            <a:r>
              <a:rPr lang="pt-BR" dirty="0">
                <a:latin typeface="+mn-lt"/>
              </a:rPr>
              <a:t>nosso clamor </a:t>
            </a:r>
          </a:p>
        </p:txBody>
      </p:sp>
    </p:spTree>
    <p:extLst>
      <p:ext uri="{BB962C8B-B14F-4D97-AF65-F5344CB8AC3E}">
        <p14:creationId xmlns:p14="http://schemas.microsoft.com/office/powerpoint/2010/main" val="4009593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b="1" dirty="0">
                <a:solidFill>
                  <a:srgbClr val="002060"/>
                </a:solidFill>
                <a:latin typeface="+mn-lt"/>
              </a:rPr>
              <a:t>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E                       A        </a:t>
            </a:r>
            <a:r>
              <a:rPr lang="pt-BR" b="1" dirty="0" err="1" smtClean="0">
                <a:solidFill>
                  <a:srgbClr val="002060"/>
                </a:solidFill>
                <a:latin typeface="+mn-lt"/>
              </a:rPr>
              <a:t>Am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 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b="1" dirty="0">
                <a:latin typeface="+mn-lt"/>
              </a:rPr>
              <a:t>Glória a Deus lá nos céus, </a:t>
            </a:r>
            <a:r>
              <a:rPr lang="pt-BR" b="1" dirty="0" smtClean="0">
                <a:latin typeface="+mn-lt"/>
              </a:rPr>
              <a:t/>
            </a:r>
            <a:br>
              <a:rPr lang="pt-BR" b="1" dirty="0" smtClean="0">
                <a:latin typeface="+mn-lt"/>
              </a:rPr>
            </a:br>
            <a:r>
              <a:rPr lang="pt-BR" b="1" dirty="0" smtClean="0">
                <a:latin typeface="+mn-lt"/>
              </a:rPr>
              <a:t>   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E             B7         E</a:t>
            </a:r>
            <a:r>
              <a:rPr lang="pt-BR" b="1" dirty="0">
                <a:latin typeface="+mn-lt"/>
              </a:rPr>
              <a:t/>
            </a:r>
            <a:br>
              <a:rPr lang="pt-BR" b="1" dirty="0">
                <a:latin typeface="+mn-lt"/>
              </a:rPr>
            </a:br>
            <a:r>
              <a:rPr lang="pt-BR" b="1" dirty="0" smtClean="0">
                <a:latin typeface="+mn-lt"/>
              </a:rPr>
              <a:t>E </a:t>
            </a:r>
            <a:r>
              <a:rPr lang="pt-BR" b="1" dirty="0">
                <a:latin typeface="+mn-lt"/>
              </a:rPr>
              <a:t>paz aos seus </a:t>
            </a:r>
            <a:r>
              <a:rPr lang="pt-BR" b="1" dirty="0" err="1">
                <a:latin typeface="+mn-lt"/>
              </a:rPr>
              <a:t>A-mém</a:t>
            </a:r>
            <a:r>
              <a:rPr lang="pt-BR" b="1" dirty="0">
                <a:latin typeface="+mn-lt"/>
              </a:rPr>
              <a:t>  (2x)</a:t>
            </a:r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113509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45</Words>
  <Application>Microsoft Office PowerPoint</Application>
  <PresentationFormat>Widescreen</PresentationFormat>
  <Paragraphs>11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do Office</vt:lpstr>
      <vt:lpstr>Glória a Deus nos Altos Céus Tom: E</vt:lpstr>
      <vt:lpstr>   E          B7                      E Glória a Deus nos altos céus!              F#m Paz na terra seus amados                B                   E                      A vós louvam Rei celeste,              F#m               B Os que foram libertados</vt:lpstr>
      <vt:lpstr> E                       A        Am  Glória a Deus lá nos céus,      E             B7         E E paz aos seus A-mém  (2x)</vt:lpstr>
      <vt:lpstr> E          B7                        E Deus e Pai, nós vos louvamos,         F#m  Adoramos, bendizemos                  B                      E Damos glória ao vosso nome,              F#m               B Vossos dons agradecemos</vt:lpstr>
      <vt:lpstr> E                       A        Am  Glória a Deus lá nos céus,      E             B7         E E paz aos seus A-mém  (2x)</vt:lpstr>
      <vt:lpstr> E          B7                  E Senhor nosso, Jesus Cristo.       F#m Unigênito do Pai,               B                        E Vós, de Deus Cordeiro Santo,              F#m             B Nossas culpas perdoai</vt:lpstr>
      <vt:lpstr> E                       A        Am  Glória a Deus lá nos céus,      E             B7         E E paz aos seus A-mém  (2x)</vt:lpstr>
      <vt:lpstr> E                 B7                   E Vós, que estais junto do Pai.               F#m Como nosso Intercessor         B                  E Acolhei nossos pedidos.     F#m                B Atendei nosso clamor </vt:lpstr>
      <vt:lpstr> E                       A        Am  Glória a Deus lá nos céus,      E             B7         E E paz aos seus A-mém  (2x)</vt:lpstr>
      <vt:lpstr>E            B7                  E Vós somente sois o Santo.         F#m O Altíssimo, o Senhor                  B         E Com o Espírito Divino,                F#m               B De Deus Pai no esplendor</vt:lpstr>
      <vt:lpstr> E                       A        Am  Glória a Deus lá nos céus,      E             B7         E E paz aos seus A-mém  (2x)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Glória a Deus nos Altos Céus Tom: F     F          C7                        F                      Gm Glória a Deus nos altos céus! Paz na terra seus amados                   C                   F                     Gm               C A vós louvam Rei celeste, Os que foram libertados    F                      Bb      Bbm          F              C7          F Glória a Deus lá nos céus, E paz aos seus A-mém  (2x)      F          C7                        F                   Gm Deus e Pai, nós vos louvamos, Adoramos, bendizemos                  C                          F                      Gm               C Damos glória ao vosso nome, Vossos dons agradecemos   F                      Bb      Bbm          F              C7          F Glória a Deus lá nos céus, E paz aos seus A-mém  (2x)   F              C7                  F                  Gm Senhor nosso, Jesus Cristo. Unigênito do Pai,                  C                         F                       Gm                 C Vós, de Deus Cordeiro Santo, Nossas culpas perdoai      F                      Bb      Bbm          F              C7          F Glória a Deus lá nos céus, E paz aos seus A-mém  (2x)    F                  C7                   F                 Gm Vós, que estais junto do Pai. Como nosso Intercessor         C                   F                     Gm               C Acolhei nossos pedidos. Atendei nosso clamor     F                      Bb      Bbm          F              C7          F Glória a Deus lá nos céus, E paz aos seus A-mém  (2x)   F              C7                  F                 Gm Vós somente sois o Santo. O Altíssimo, o Senhor                    C           F                      Gm               C Com o Espírito Divino, De Deus Pai no esplendor   F                      Bb      Bbm          F              C7          F Glória a Deus lá nos céus, E paz aos seus A-mém  (2x) </dc:title>
  <dc:creator>User</dc:creator>
  <cp:lastModifiedBy>User</cp:lastModifiedBy>
  <cp:revision>16</cp:revision>
  <dcterms:created xsi:type="dcterms:W3CDTF">2022-01-26T22:10:40Z</dcterms:created>
  <dcterms:modified xsi:type="dcterms:W3CDTF">2022-01-27T14:08:09Z</dcterms:modified>
</cp:coreProperties>
</file>