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72" r:id="rId8"/>
    <p:sldId id="263" r:id="rId9"/>
    <p:sldId id="273" r:id="rId10"/>
    <p:sldId id="265" r:id="rId11"/>
    <p:sldId id="2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Bb7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66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             D#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D#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11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90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Bb7 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D#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Bb7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5059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D#</vt:lpstr>
      <vt:lpstr>   D#          Bb7                      D# Glória a Deus nos altos céus!              Fm Paz na terra seus amados                G#                   D#                      A vós louvam Rei celeste,              Fm               Bb Os que foram libertados</vt:lpstr>
      <vt:lpstr> D#                   G#        G#m  Glória a Deus lá nos céus,      D#          Bb7         D# E paz aos seus A-mém  (2x)</vt:lpstr>
      <vt:lpstr> D#          Bb7                        D# Deus e Pai, nós vos louvamos,         Fm  Adoramos, bendizemos                  Bb                      D# Damos glória ao vosso nome,              Fm               Bb Vossos dons agradecemos</vt:lpstr>
      <vt:lpstr> D#                   G#        G#m  Glória a Deus lá nos céus,      D#          Bb7         D# E paz aos seus A-mém  (2x)</vt:lpstr>
      <vt:lpstr> D#          Bb7                  D# Senhor nosso, Jesus Cristo.       Fm Unigênito do Pai,               Bb                        D# Vós, de Deus Cordeiro Santo,              Fm             Bb Nossas culpas perdoai</vt:lpstr>
      <vt:lpstr> D#                   G#        G#m  Glória a Deus lá nos céus,      D#          Bb7         D# E paz aos seus A-mém  (2x)</vt:lpstr>
      <vt:lpstr> D#             Bb7                 D# Vós, que estais junto do Pai.               Fm Como nosso Intercessor         Bb                  D# Acolhei nossos pedidos.     Fm                Bb Atendei nosso clamor </vt:lpstr>
      <vt:lpstr> D#                   G#        G#m  Glória a Deus lá nos céus,      D#          Bb7         D# E paz aos seus A-mém  (2x)</vt:lpstr>
      <vt:lpstr>D#        Bb7                  D# Vós somente sois o Santo.         Fm O Altíssimo, o Senhor                  Bb         D# Com o Espírito Divino,                Fm               Bb De Deus Pai no esplendor</vt:lpstr>
      <vt:lpstr> D#                   G#        G#m  Glória a Deus lá nos céus,      D#          Bb7         D#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14</cp:revision>
  <dcterms:created xsi:type="dcterms:W3CDTF">2022-01-26T22:10:40Z</dcterms:created>
  <dcterms:modified xsi:type="dcterms:W3CDTF">2022-01-27T12:58:01Z</dcterms:modified>
</cp:coreProperties>
</file>