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3" r:id="rId9"/>
    <p:sldId id="269" r:id="rId10"/>
    <p:sldId id="265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A7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G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85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A7                      D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                   D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G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A7  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G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87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A7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</a:t>
            </a:r>
            <a:r>
              <a:rPr lang="pt-BR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G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95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        D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     D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Em                A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         G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             A7         D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61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D</vt:lpstr>
      <vt:lpstr>   D          A7                      D Glória a Deus nos altos céus!              Em Paz na terra seus amados                G                   D                      A vós louvam Rei celeste,              Em               A Os que foram libertados</vt:lpstr>
      <vt:lpstr> D                      G        Gm  Glória a Deus lá nos céus,      D             A7         D E paz aos seus A-mém  (2x)</vt:lpstr>
      <vt:lpstr> D          A7                        D Deus e Pai, nós vos louvamos,         Em  Adoramos, bendizemos                  A                      D Damos glória ao vosso nome,              Em               A Vossos dons agradecemos</vt:lpstr>
      <vt:lpstr> D                      G        Gm  Glória a Deus lá nos céus,      D             A7         D E paz aos seus A-mém  (2x)</vt:lpstr>
      <vt:lpstr> D          A7                  D Senhor nosso, Jesus Cristo.       Em Unigênito do Pai,               A                        D Vós, de Deus Cordeiro Santo,              Em             A Nossas culpas perdoai</vt:lpstr>
      <vt:lpstr> D                      G        Gm  Glória a Deus lá nos céus,      D             A7         D E paz aos seus A-mém  (2x)</vt:lpstr>
      <vt:lpstr> D             A7                 D Vós, que estais junto do Pai.               Em Como nosso Intercessor         A                  D Acolhei nossos pedidos.     Em                A Atendei nosso clamor </vt:lpstr>
      <vt:lpstr> D                      G        Gm  Glória a Deus lá nos céus,      D             A7         D E paz aos seus A-mém  (2x)</vt:lpstr>
      <vt:lpstr>D        A7                  D Vós somente sois o Santo.         Em O Altíssimo, o Senhor                  A         D Com o Espírito Divino,                Em               A De Deus Pai no esplendor</vt:lpstr>
      <vt:lpstr> D                      G        Gm  Glória a Deus lá nos céus,      D             A7         D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13</cp:revision>
  <dcterms:created xsi:type="dcterms:W3CDTF">2022-01-26T22:10:40Z</dcterms:created>
  <dcterms:modified xsi:type="dcterms:W3CDTF">2022-01-27T12:54:12Z</dcterms:modified>
</cp:coreProperties>
</file>