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3" r:id="rId6"/>
    <p:sldId id="261" r:id="rId7"/>
    <p:sldId id="304" r:id="rId8"/>
    <p:sldId id="263" r:id="rId9"/>
    <p:sldId id="301" r:id="rId10"/>
    <p:sldId id="265" r:id="rId11"/>
    <p:sldId id="30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F#7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         Em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F#7   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6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F#7                    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     B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         Em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F#7   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F#7  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         Em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F#7   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16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F#7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         Em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F#7   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1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F#7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          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F#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           E         Em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B           F#7   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073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B</vt:lpstr>
      <vt:lpstr>   B          F#7                    B Glória a Deus nos altos céus!              C#m Paz na terra seus amados                F#                   B                      A vós louvam Rei celeste,              C#m               F# Os que foram libertados</vt:lpstr>
      <vt:lpstr> B                      E         Em  Glória a Deus lá nos céus,      B           F#7         B E paz aos seus A-mém  (2x)</vt:lpstr>
      <vt:lpstr> B          F#7                        B Deus e Pai, nós vos louvamos,         C#m  Adoramos, bendizemos                  F#                      B Damos glória ao vosso nome,              C#m               F# Vossos dons agradecemos</vt:lpstr>
      <vt:lpstr> B                      E         Em  Glória a Deus lá nos céus,      B           F#7         B E paz aos seus A-mém  (2x)</vt:lpstr>
      <vt:lpstr> B          F#7                  B Senhor nosso, Jesus Cristo.       C#m Unigênito do Pai,               F#                        B Vós, de Deus Cordeiro Santo,              C#m             F# Nossas culpas perdoai</vt:lpstr>
      <vt:lpstr> B                      E         Em  Glória a Deus lá nos céus,      B           F#7         B E paz aos seus A-mém  (2x)</vt:lpstr>
      <vt:lpstr> B              F#7                 B Vós, que estais junto do Pai.               C#m Como nosso Intercessor         F#                  B Acolhei nossos pedidos.     C#m                F# Atendei nosso clamor </vt:lpstr>
      <vt:lpstr> B                      E         Em  Glória a Deus lá nos céus,      B           F#7         B E paz aos seus A-mém  (2x)</vt:lpstr>
      <vt:lpstr>B            F#7                  B Vós somente sois o Santo.         C#m O Altíssimo, o Senhor                  F#         B Com o Espírito Divino,                C#m               F# De Deus Pai no esplendor</vt:lpstr>
      <vt:lpstr> B                      E         Em  Glória a Deus lá nos céus,      B           F#7         B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22</cp:revision>
  <dcterms:created xsi:type="dcterms:W3CDTF">2022-01-26T22:10:40Z</dcterms:created>
  <dcterms:modified xsi:type="dcterms:W3CDTF">2022-01-27T13:37:43Z</dcterms:modified>
</cp:coreProperties>
</file>