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91" r:id="rId6"/>
    <p:sldId id="261" r:id="rId7"/>
    <p:sldId id="292" r:id="rId8"/>
    <p:sldId id="263" r:id="rId9"/>
    <p:sldId id="293" r:id="rId10"/>
    <p:sldId id="265" r:id="rId11"/>
    <p:sldId id="294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075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412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82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978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47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793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7188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4616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7669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1839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2188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C34ED-E959-445E-8914-880CF458A2C7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4869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r>
              <a:rPr lang="pt-BR" sz="6600" b="1" dirty="0">
                <a:latin typeface="+mn-lt"/>
              </a:rPr>
              <a:t>Glória a Deus nos Altos Céus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Tom: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G#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6609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 smtClean="0">
                <a:solidFill>
                  <a:srgbClr val="002060"/>
                </a:solidFill>
                <a:latin typeface="+mn-lt"/>
              </a:rPr>
              <a:t>G#            D#7                  G#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Vós somente sois o Santo. </a:t>
            </a:r>
            <a:r>
              <a:rPr lang="pt-BR" dirty="0" smtClean="0">
                <a:latin typeface="+mn-lt"/>
              </a:rPr>
              <a:t/>
            </a:r>
            <a:br>
              <a:rPr lang="pt-BR" dirty="0" smtClean="0">
                <a:latin typeface="+mn-lt"/>
              </a:rPr>
            </a:br>
            <a:r>
              <a:rPr lang="pt-BR" dirty="0" smtClean="0">
                <a:latin typeface="+mn-lt"/>
              </a:rPr>
              <a:t>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Bbm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smtClean="0">
                <a:latin typeface="+mn-lt"/>
              </a:rPr>
              <a:t>O </a:t>
            </a:r>
            <a:r>
              <a:rPr lang="pt-BR" dirty="0">
                <a:latin typeface="+mn-lt"/>
              </a:rPr>
              <a:t>Altíssimo, o Senhor</a:t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          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D#         G#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Com o Espírito Divino, </a:t>
            </a:r>
            <a:r>
              <a:rPr lang="pt-BR" dirty="0" smtClean="0">
                <a:latin typeface="+mn-lt"/>
              </a:rPr>
              <a:t/>
            </a:r>
            <a:br>
              <a:rPr lang="pt-BR" dirty="0" smtClean="0">
                <a:latin typeface="+mn-lt"/>
              </a:rPr>
            </a:br>
            <a:r>
              <a:rPr lang="pt-BR" dirty="0" smtClean="0">
                <a:latin typeface="+mn-lt"/>
              </a:rPr>
              <a:t>  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Bbm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D#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smtClean="0">
                <a:latin typeface="+mn-lt"/>
              </a:rPr>
              <a:t>De </a:t>
            </a:r>
            <a:r>
              <a:rPr lang="pt-BR" dirty="0">
                <a:latin typeface="+mn-lt"/>
              </a:rPr>
              <a:t>Deus Pai no esplendor</a:t>
            </a:r>
          </a:p>
        </p:txBody>
      </p:sp>
    </p:spTree>
    <p:extLst>
      <p:ext uri="{BB962C8B-B14F-4D97-AF65-F5344CB8AC3E}">
        <p14:creationId xmlns:p14="http://schemas.microsoft.com/office/powerpoint/2010/main" val="2559740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G#                   C#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Glória a Deus lá nos céus, </a:t>
            </a:r>
            <a:r>
              <a:rPr lang="pt-BR" b="1" dirty="0" smtClean="0">
                <a:latin typeface="+mn-lt"/>
              </a:rPr>
              <a:t/>
            </a:r>
            <a:br>
              <a:rPr lang="pt-BR" b="1" dirty="0" smtClean="0">
                <a:latin typeface="+mn-lt"/>
              </a:rPr>
            </a:br>
            <a:r>
              <a:rPr lang="pt-BR" b="1" dirty="0" smtClean="0">
                <a:latin typeface="+mn-lt"/>
              </a:rPr>
              <a:t>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G#             D#7         G#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b="1" dirty="0" smtClean="0">
                <a:latin typeface="+mn-lt"/>
              </a:rPr>
              <a:t>E </a:t>
            </a:r>
            <a:r>
              <a:rPr lang="pt-BR" b="1" dirty="0">
                <a:latin typeface="+mn-lt"/>
              </a:rPr>
              <a:t>paz aos seus </a:t>
            </a:r>
            <a:r>
              <a:rPr lang="pt-BR" b="1" dirty="0" err="1">
                <a:latin typeface="+mn-lt"/>
              </a:rPr>
              <a:t>A-mém</a:t>
            </a:r>
            <a:r>
              <a:rPr lang="pt-BR" b="1" dirty="0">
                <a:latin typeface="+mn-lt"/>
              </a:rPr>
              <a:t>  (2x)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684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 smtClean="0">
                <a:solidFill>
                  <a:srgbClr val="002060"/>
                </a:solidFill>
                <a:latin typeface="+mn-lt"/>
              </a:rPr>
              <a:t>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G#          D#7                    G#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b="1" dirty="0">
                <a:solidFill>
                  <a:srgbClr val="002060"/>
                </a:solidFill>
                <a:latin typeface="+mn-lt"/>
              </a:rPr>
            </a:br>
            <a:r>
              <a:rPr lang="pt-BR" dirty="0">
                <a:latin typeface="+mn-lt"/>
              </a:rPr>
              <a:t>Glória a Deus nos altos céus! </a:t>
            </a:r>
            <a:r>
              <a:rPr lang="pt-BR" dirty="0" smtClean="0">
                <a:latin typeface="+mn-lt"/>
              </a:rPr>
              <a:t/>
            </a:r>
            <a:br>
              <a:rPr lang="pt-BR" dirty="0" smtClean="0">
                <a:latin typeface="+mn-lt"/>
              </a:rPr>
            </a:br>
            <a:r>
              <a:rPr lang="pt-BR" dirty="0" smtClean="0">
                <a:latin typeface="+mn-lt"/>
              </a:rPr>
              <a:t>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Bbm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smtClean="0">
                <a:latin typeface="+mn-lt"/>
              </a:rPr>
              <a:t>Paz </a:t>
            </a:r>
            <a:r>
              <a:rPr lang="pt-BR" dirty="0">
                <a:latin typeface="+mn-lt"/>
              </a:rPr>
              <a:t>na terra seus amados</a:t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        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D#                   G#               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/>
            </a:r>
            <a:br>
              <a:rPr lang="pt-BR" b="1" dirty="0" smtClean="0">
                <a:solidFill>
                  <a:srgbClr val="002060"/>
                </a:solidFill>
                <a:latin typeface="+mn-lt"/>
              </a:rPr>
            </a:br>
            <a:r>
              <a:rPr lang="pt-BR" dirty="0" smtClean="0">
                <a:latin typeface="+mn-lt"/>
              </a:rPr>
              <a:t>A </a:t>
            </a:r>
            <a:r>
              <a:rPr lang="pt-BR" dirty="0">
                <a:latin typeface="+mn-lt"/>
              </a:rPr>
              <a:t>vós louvam Rei celeste, </a:t>
            </a:r>
            <a:r>
              <a:rPr lang="pt-BR" dirty="0" smtClean="0">
                <a:latin typeface="+mn-lt"/>
              </a:rPr>
              <a:t/>
            </a:r>
            <a:br>
              <a:rPr lang="pt-BR" dirty="0" smtClean="0">
                <a:latin typeface="+mn-lt"/>
              </a:rPr>
            </a:br>
            <a:r>
              <a:rPr lang="pt-BR" dirty="0" smtClean="0">
                <a:latin typeface="+mn-lt"/>
              </a:rPr>
              <a:t>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Bbm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D#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smtClean="0">
                <a:latin typeface="+mn-lt"/>
              </a:rPr>
              <a:t>Os </a:t>
            </a:r>
            <a:r>
              <a:rPr lang="pt-BR" dirty="0">
                <a:latin typeface="+mn-lt"/>
              </a:rPr>
              <a:t>que foram </a:t>
            </a:r>
            <a:r>
              <a:rPr lang="pt-BR" dirty="0" smtClean="0">
                <a:latin typeface="+mn-lt"/>
              </a:rPr>
              <a:t>libertados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4851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G#                   C#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Glória a Deus lá nos céus, </a:t>
            </a:r>
            <a:r>
              <a:rPr lang="pt-BR" b="1" dirty="0" smtClean="0">
                <a:latin typeface="+mn-lt"/>
              </a:rPr>
              <a:t/>
            </a:r>
            <a:br>
              <a:rPr lang="pt-BR" b="1" dirty="0" smtClean="0">
                <a:latin typeface="+mn-lt"/>
              </a:rPr>
            </a:br>
            <a:r>
              <a:rPr lang="pt-BR" b="1" dirty="0" smtClean="0">
                <a:latin typeface="+mn-lt"/>
              </a:rPr>
              <a:t>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G#             D#7         G#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b="1" dirty="0" smtClean="0">
                <a:latin typeface="+mn-lt"/>
              </a:rPr>
              <a:t>E </a:t>
            </a:r>
            <a:r>
              <a:rPr lang="pt-BR" b="1" dirty="0">
                <a:latin typeface="+mn-lt"/>
              </a:rPr>
              <a:t>paz aos seus </a:t>
            </a:r>
            <a:r>
              <a:rPr lang="pt-BR" b="1" dirty="0" err="1">
                <a:latin typeface="+mn-lt"/>
              </a:rPr>
              <a:t>A-mém</a:t>
            </a:r>
            <a:r>
              <a:rPr lang="pt-BR" b="1" dirty="0">
                <a:latin typeface="+mn-lt"/>
              </a:rPr>
              <a:t>  (2x)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69340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G#          D#7                        G#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Deus e Pai, nós vos louvamos</a:t>
            </a:r>
            <a:r>
              <a:rPr lang="pt-BR" dirty="0" smtClean="0">
                <a:latin typeface="+mn-lt"/>
              </a:rPr>
              <a:t>,</a:t>
            </a:r>
            <a:br>
              <a:rPr lang="pt-BR" dirty="0" smtClean="0">
                <a:latin typeface="+mn-lt"/>
              </a:rPr>
            </a:br>
            <a:r>
              <a:rPr lang="pt-BR" dirty="0" smtClean="0">
                <a:latin typeface="+mn-lt"/>
              </a:rPr>
              <a:t>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Bbm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smtClean="0">
                <a:latin typeface="+mn-lt"/>
              </a:rPr>
              <a:t> </a:t>
            </a:r>
            <a:r>
              <a:rPr lang="pt-BR" dirty="0">
                <a:latin typeface="+mn-lt"/>
              </a:rPr>
              <a:t>Adoramos, bendizemos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      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D#                      G#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Damos glória ao vosso nome, </a:t>
            </a:r>
            <a:r>
              <a:rPr lang="pt-BR" dirty="0" smtClean="0">
                <a:latin typeface="+mn-lt"/>
              </a:rPr>
              <a:t/>
            </a:r>
            <a:br>
              <a:rPr lang="pt-BR" dirty="0" smtClean="0">
                <a:latin typeface="+mn-lt"/>
              </a:rPr>
            </a:br>
            <a:r>
              <a:rPr lang="pt-BR" dirty="0" smtClean="0">
                <a:latin typeface="+mn-lt"/>
              </a:rPr>
              <a:t>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Bbm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D#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smtClean="0">
                <a:latin typeface="+mn-lt"/>
              </a:rPr>
              <a:t>Vossos </a:t>
            </a:r>
            <a:r>
              <a:rPr lang="pt-BR" dirty="0">
                <a:latin typeface="+mn-lt"/>
              </a:rPr>
              <a:t>dons agradecemos</a:t>
            </a:r>
          </a:p>
        </p:txBody>
      </p:sp>
    </p:spTree>
    <p:extLst>
      <p:ext uri="{BB962C8B-B14F-4D97-AF65-F5344CB8AC3E}">
        <p14:creationId xmlns:p14="http://schemas.microsoft.com/office/powerpoint/2010/main" val="2460301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G#                   C#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Glória a Deus lá nos céus, </a:t>
            </a:r>
            <a:r>
              <a:rPr lang="pt-BR" b="1" dirty="0" smtClean="0">
                <a:latin typeface="+mn-lt"/>
              </a:rPr>
              <a:t/>
            </a:r>
            <a:br>
              <a:rPr lang="pt-BR" b="1" dirty="0" smtClean="0">
                <a:latin typeface="+mn-lt"/>
              </a:rPr>
            </a:br>
            <a:r>
              <a:rPr lang="pt-BR" b="1" dirty="0" smtClean="0">
                <a:latin typeface="+mn-lt"/>
              </a:rPr>
              <a:t>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G#             D#7         G#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b="1" dirty="0" smtClean="0">
                <a:latin typeface="+mn-lt"/>
              </a:rPr>
              <a:t>E </a:t>
            </a:r>
            <a:r>
              <a:rPr lang="pt-BR" b="1" dirty="0">
                <a:latin typeface="+mn-lt"/>
              </a:rPr>
              <a:t>paz aos seus </a:t>
            </a:r>
            <a:r>
              <a:rPr lang="pt-BR" b="1" dirty="0" err="1">
                <a:latin typeface="+mn-lt"/>
              </a:rPr>
              <a:t>A-mém</a:t>
            </a:r>
            <a:r>
              <a:rPr lang="pt-BR" b="1" dirty="0">
                <a:latin typeface="+mn-lt"/>
              </a:rPr>
              <a:t>  (2x)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27625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G#          D#7                  G#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Senhor nosso, Jesus Cristo. </a:t>
            </a:r>
            <a:r>
              <a:rPr lang="pt-BR" dirty="0" smtClean="0">
                <a:latin typeface="+mn-lt"/>
              </a:rPr>
              <a:t/>
            </a:r>
            <a:br>
              <a:rPr lang="pt-BR" dirty="0" smtClean="0">
                <a:latin typeface="+mn-lt"/>
              </a:rPr>
            </a:br>
            <a:r>
              <a:rPr lang="pt-BR" dirty="0" smtClean="0">
                <a:latin typeface="+mn-lt"/>
              </a:rPr>
              <a:t>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Bbm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smtClean="0">
                <a:latin typeface="+mn-lt"/>
              </a:rPr>
              <a:t>Unigênito </a:t>
            </a:r>
            <a:r>
              <a:rPr lang="pt-BR" dirty="0">
                <a:latin typeface="+mn-lt"/>
              </a:rPr>
              <a:t>do Pai,</a:t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            </a:t>
            </a:r>
            <a:r>
              <a:rPr lang="pt-BR" b="1" dirty="0" smtClean="0"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D#                        G#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Vós, de Deus Cordeiro Santo, </a:t>
            </a:r>
            <a:r>
              <a:rPr lang="pt-BR" dirty="0" smtClean="0">
                <a:latin typeface="+mn-lt"/>
              </a:rPr>
              <a:t/>
            </a:r>
            <a:br>
              <a:rPr lang="pt-BR" dirty="0" smtClean="0">
                <a:latin typeface="+mn-lt"/>
              </a:rPr>
            </a:br>
            <a:r>
              <a:rPr lang="pt-BR" dirty="0" smtClean="0">
                <a:latin typeface="+mn-lt"/>
              </a:rPr>
              <a:t>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Bbm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D#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smtClean="0">
                <a:latin typeface="+mn-lt"/>
              </a:rPr>
              <a:t>Nossas </a:t>
            </a:r>
            <a:r>
              <a:rPr lang="pt-BR" dirty="0">
                <a:latin typeface="+mn-lt"/>
              </a:rPr>
              <a:t>culpas perdoai</a:t>
            </a:r>
          </a:p>
        </p:txBody>
      </p:sp>
    </p:spTree>
    <p:extLst>
      <p:ext uri="{BB962C8B-B14F-4D97-AF65-F5344CB8AC3E}">
        <p14:creationId xmlns:p14="http://schemas.microsoft.com/office/powerpoint/2010/main" val="3808913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G#                   C#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Glória a Deus lá nos céus, </a:t>
            </a:r>
            <a:r>
              <a:rPr lang="pt-BR" b="1" dirty="0" smtClean="0">
                <a:latin typeface="+mn-lt"/>
              </a:rPr>
              <a:t/>
            </a:r>
            <a:br>
              <a:rPr lang="pt-BR" b="1" dirty="0" smtClean="0">
                <a:latin typeface="+mn-lt"/>
              </a:rPr>
            </a:br>
            <a:r>
              <a:rPr lang="pt-BR" b="1" dirty="0" smtClean="0">
                <a:latin typeface="+mn-lt"/>
              </a:rPr>
              <a:t>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G#             D#7         G#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b="1" dirty="0" smtClean="0">
                <a:latin typeface="+mn-lt"/>
              </a:rPr>
              <a:t>E </a:t>
            </a:r>
            <a:r>
              <a:rPr lang="pt-BR" b="1" dirty="0">
                <a:latin typeface="+mn-lt"/>
              </a:rPr>
              <a:t>paz aos seus </a:t>
            </a:r>
            <a:r>
              <a:rPr lang="pt-BR" b="1" dirty="0" err="1">
                <a:latin typeface="+mn-lt"/>
              </a:rPr>
              <a:t>A-mém</a:t>
            </a:r>
            <a:r>
              <a:rPr lang="pt-BR" b="1" dirty="0">
                <a:latin typeface="+mn-lt"/>
              </a:rPr>
              <a:t>  (2x)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69284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G#              D#7                 G#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Vós, que estais junto do Pai. </a:t>
            </a:r>
            <a:r>
              <a:rPr lang="pt-BR" dirty="0" smtClean="0">
                <a:latin typeface="+mn-lt"/>
              </a:rPr>
              <a:t/>
            </a:r>
            <a:br>
              <a:rPr lang="pt-BR" dirty="0" smtClean="0">
                <a:latin typeface="+mn-lt"/>
              </a:rPr>
            </a:br>
            <a:r>
              <a:rPr lang="pt-BR" dirty="0" smtClean="0">
                <a:latin typeface="+mn-lt"/>
              </a:rPr>
              <a:t> 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Bbm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smtClean="0">
                <a:latin typeface="+mn-lt"/>
              </a:rPr>
              <a:t>Como </a:t>
            </a:r>
            <a:r>
              <a:rPr lang="pt-BR" dirty="0">
                <a:latin typeface="+mn-lt"/>
              </a:rPr>
              <a:t>nosso Intercessor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D#                  G#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b="1" dirty="0">
                <a:solidFill>
                  <a:srgbClr val="002060"/>
                </a:solidFill>
                <a:latin typeface="+mn-lt"/>
              </a:rPr>
            </a:br>
            <a:r>
              <a:rPr lang="pt-BR" dirty="0">
                <a:latin typeface="+mn-lt"/>
              </a:rPr>
              <a:t>Acolhei nossos pedidos. </a:t>
            </a:r>
            <a:r>
              <a:rPr lang="pt-BR" dirty="0" smtClean="0">
                <a:latin typeface="+mn-lt"/>
              </a:rPr>
              <a:t/>
            </a:r>
            <a:br>
              <a:rPr lang="pt-BR" dirty="0" smtClean="0">
                <a:latin typeface="+mn-lt"/>
              </a:rPr>
            </a:br>
            <a:r>
              <a:rPr lang="pt-BR" dirty="0" smtClean="0">
                <a:latin typeface="+mn-lt"/>
              </a:rPr>
              <a:t>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Bbm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 D#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smtClean="0">
                <a:latin typeface="+mn-lt"/>
              </a:rPr>
              <a:t>Atendei </a:t>
            </a:r>
            <a:r>
              <a:rPr lang="pt-BR" dirty="0">
                <a:latin typeface="+mn-lt"/>
              </a:rPr>
              <a:t>nosso clamor </a:t>
            </a:r>
          </a:p>
        </p:txBody>
      </p:sp>
    </p:spTree>
    <p:extLst>
      <p:ext uri="{BB962C8B-B14F-4D97-AF65-F5344CB8AC3E}">
        <p14:creationId xmlns:p14="http://schemas.microsoft.com/office/powerpoint/2010/main" val="4009593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G#                   C#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Glória a Deus lá nos céus, </a:t>
            </a:r>
            <a:r>
              <a:rPr lang="pt-BR" b="1" dirty="0" smtClean="0">
                <a:latin typeface="+mn-lt"/>
              </a:rPr>
              <a:t/>
            </a:r>
            <a:br>
              <a:rPr lang="pt-BR" b="1" dirty="0" smtClean="0">
                <a:latin typeface="+mn-lt"/>
              </a:rPr>
            </a:br>
            <a:r>
              <a:rPr lang="pt-BR" b="1" dirty="0" smtClean="0">
                <a:latin typeface="+mn-lt"/>
              </a:rPr>
              <a:t>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G#             D#7         G#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b="1" dirty="0" smtClean="0">
                <a:latin typeface="+mn-lt"/>
              </a:rPr>
              <a:t>E </a:t>
            </a:r>
            <a:r>
              <a:rPr lang="pt-BR" b="1" dirty="0">
                <a:latin typeface="+mn-lt"/>
              </a:rPr>
              <a:t>paz aos seus </a:t>
            </a:r>
            <a:r>
              <a:rPr lang="pt-BR" b="1" dirty="0" err="1">
                <a:latin typeface="+mn-lt"/>
              </a:rPr>
              <a:t>A-mém</a:t>
            </a:r>
            <a:r>
              <a:rPr lang="pt-BR" b="1" dirty="0">
                <a:latin typeface="+mn-lt"/>
              </a:rPr>
              <a:t>  (2x)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814044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65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Glória a Deus nos Altos Céus Tom: G#</vt:lpstr>
      <vt:lpstr>   G#          D#7                    G# Glória a Deus nos altos céus!              Bbm Paz na terra seus amados                D#                   G#                      A vós louvam Rei celeste,              Bbm               D# Os que foram libertados</vt:lpstr>
      <vt:lpstr> G#                   C#         C#m  Glória a Deus lá nos céus,      G#             D#7         G# E paz aos seus A-mém  (2x)</vt:lpstr>
      <vt:lpstr> G#          D#7                        G# Deus e Pai, nós vos louvamos,         Bbm  Adoramos, bendizemos                  D#                      G# Damos glória ao vosso nome,              Bbm               D# Vossos dons agradecemos</vt:lpstr>
      <vt:lpstr> G#                   C#         C#m  Glória a Deus lá nos céus,      G#             D#7         G# E paz aos seus A-mém  (2x)</vt:lpstr>
      <vt:lpstr> G#          D#7                  G# Senhor nosso, Jesus Cristo.       Bbm Unigênito do Pai,               D#                        G# Vós, de Deus Cordeiro Santo,              Bbm             D# Nossas culpas perdoai</vt:lpstr>
      <vt:lpstr> G#                   C#         C#m  Glória a Deus lá nos céus,      G#             D#7         G# E paz aos seus A-mém  (2x)</vt:lpstr>
      <vt:lpstr> G#              D#7                 G# Vós, que estais junto do Pai.               Bbm Como nosso Intercessor         D#                  G# Acolhei nossos pedidos.     Bbm                D# Atendei nosso clamor </vt:lpstr>
      <vt:lpstr> G#                   C#         C#m  Glória a Deus lá nos céus,      G#             D#7         G# E paz aos seus A-mém  (2x)</vt:lpstr>
      <vt:lpstr>G#            D#7                  G# Vós somente sois o Santo.         Bbm O Altíssimo, o Senhor                  D#         G# Com o Espírito Divino,                Bbm               D# De Deus Pai no esplendor</vt:lpstr>
      <vt:lpstr> G#                   C#         C#m  Glória a Deus lá nos céus,      G#             D#7         G# E paz aos seus A-mém  (2x)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Glória a Deus nos Altos Céus Tom: F     F          C7                        F                      Gm Glória a Deus nos altos céus! Paz na terra seus amados                   C                   F                     Gm               C A vós louvam Rei celeste, Os que foram libertados    F                      Bb      Bbm          F              C7          F Glória a Deus lá nos céus, E paz aos seus A-mém  (2x)      F          C7                        F                   Gm Deus e Pai, nós vos louvamos, Adoramos, bendizemos                  C                          F                      Gm               C Damos glória ao vosso nome, Vossos dons agradecemos   F                      Bb      Bbm          F              C7          F Glória a Deus lá nos céus, E paz aos seus A-mém  (2x)   F              C7                  F                  Gm Senhor nosso, Jesus Cristo. Unigênito do Pai,                  C                         F                       Gm                 C Vós, de Deus Cordeiro Santo, Nossas culpas perdoai      F                      Bb      Bbm          F              C7          F Glória a Deus lá nos céus, E paz aos seus A-mém  (2x)    F                  C7                   F                 Gm Vós, que estais junto do Pai. Como nosso Intercessor         C                   F                     Gm               C Acolhei nossos pedidos. Atendei nosso clamor     F                      Bb      Bbm          F              C7          F Glória a Deus lá nos céus, E paz aos seus A-mém  (2x)   F              C7                  F                 Gm Vós somente sois o Santo. O Altíssimo, o Senhor                    C           F                      Gm               C Com o Espírito Divino, De Deus Pai no esplendor   F                      Bb      Bbm          F              C7          F Glória a Deus lá nos céus, E paz aos seus A-mém  (2x) </dc:title>
  <dc:creator>User</dc:creator>
  <cp:lastModifiedBy>User</cp:lastModifiedBy>
  <cp:revision>19</cp:revision>
  <dcterms:created xsi:type="dcterms:W3CDTF">2022-01-26T22:10:40Z</dcterms:created>
  <dcterms:modified xsi:type="dcterms:W3CDTF">2022-01-27T13:23:18Z</dcterms:modified>
</cp:coreProperties>
</file>