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G#7                        C#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C#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F#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C#         G#7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G#7                        C#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   C#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F#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C#          G#7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G#7                  C#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 C#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G#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>Vós</a:t>
            </a:r>
            <a:r>
              <a:rPr lang="pt-BR" sz="2000" dirty="0">
                <a:latin typeface="+mn-lt"/>
              </a:rPr>
              <a:t>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F#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C#          G#7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G#7                   C#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C#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G#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F#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C#          G#7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G#7                  C#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C#    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F#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C#          G#7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C#     C#          G#7                        C#                      D#m Glória a Deus nos altos céus! Paz na terra seus amados                   F#                   C#                     D#m               G# A vós louvam Rei celeste, Os que foram libertados    C#                       F#         F#m          C#         G#7          C# Glória a Deus lá nos céus, E paz aos seus A-mém  (2x)      C#          G#7                        C#                   D#m Deus e Pai, nós vos louvamos, Adoramos, bendizemos                  G#                          C#                      D#m               G# Damos glória ao vosso nome, Vossos dons agradecemos    C#                       F#         F#m          C#          G#7          C# Glória a Deus lá nos céus, E paz aos seus A-mém  (2x)   C#              G#7                  C#                 D#m Senhor nosso, Jesus Cristo. Unigênito do Pai,                  G#                        C#            D#m                 G# Vós, de Deus Cordeiro Santo, Nossas culpas perdoai       C#                       F#         F#m          C#          G#7          C# Glória a Deus lá nos céus, E paz aos seus A-mém  (2x)    C#                  G#7                   C#                 D#m Vós, que estais junto do Pai. Como nosso Intercessor         G#                  C#                     D#m               G# Acolhei nossos pedidos. Atendei nosso clamor      C#                       F#         F#m          C#          G#7          C# Glória a Deus lá nos céus, E paz aos seus A-mém  (2x)   C#              G#7                  C#                 D#m Vós somente sois o Santo. O Altíssimo, o Senhor                    G#           C#                      D#m               G# Com o Espírito Divino, De Deus Pai no esplendor    C#                       F#         F#m          C#          G#7          C#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11</cp:revision>
  <dcterms:created xsi:type="dcterms:W3CDTF">2022-01-26T22:10:40Z</dcterms:created>
  <dcterms:modified xsi:type="dcterms:W3CDTF">2022-01-27T00:08:09Z</dcterms:modified>
</cp:coreProperties>
</file>